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5.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8" r:id="rId3"/>
    <p:sldMasterId id="2147483727" r:id="rId4"/>
    <p:sldMasterId id="2147483763" r:id="rId5"/>
    <p:sldMasterId id="2147483773" r:id="rId6"/>
    <p:sldMasterId id="2147483781" r:id="rId7"/>
    <p:sldMasterId id="2147483793" r:id="rId8"/>
    <p:sldMasterId id="2147483805" r:id="rId9"/>
  </p:sldMasterIdLst>
  <p:notesMasterIdLst>
    <p:notesMasterId r:id="rId4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15" autoAdjust="0"/>
    <p:restoredTop sz="94660"/>
  </p:normalViewPr>
  <p:slideViewPr>
    <p:cSldViewPr snapToGrid="0">
      <p:cViewPr varScale="1">
        <p:scale>
          <a:sx n="89" d="100"/>
          <a:sy n="89" d="100"/>
        </p:scale>
        <p:origin x="120" y="12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279E49-0764-4D08-9D81-C37ACC1BE596}" type="datetimeFigureOut">
              <a:rPr lang="en-US" smtClean="0"/>
              <a:t>10/23/2018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BAE5D-32AE-4ACE-A30C-050E9A66F14C}" type="slidenum">
              <a:rPr lang="en-US" smtClean="0"/>
              <a:t>‹#›</a:t>
            </a:fld>
            <a:endParaRPr lang="en-US"/>
          </a:p>
        </p:txBody>
      </p:sp>
    </p:spTree>
    <p:extLst>
      <p:ext uri="{BB962C8B-B14F-4D97-AF65-F5344CB8AC3E}">
        <p14:creationId xmlns:p14="http://schemas.microsoft.com/office/powerpoint/2010/main" val="959204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2681855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8832597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amp; Photo">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799518" y="6586628"/>
            <a:ext cx="394570" cy="215444"/>
          </a:xfrm>
          <a:prstGeom prst="rect">
            <a:avLst/>
          </a:prstGeom>
        </p:spPr>
        <p:txBody>
          <a:bodyPr/>
          <a:lstStyle/>
          <a:p>
            <a:fld id="{86CB4B4D-7CA3-9044-876B-883B54F8677D}" type="slidenum">
              <a:t>‹#›</a:t>
            </a:fld>
            <a:endParaRPr dirty="0"/>
          </a:p>
        </p:txBody>
      </p:sp>
      <p:sp>
        <p:nvSpPr>
          <p:cNvPr id="5" name="Рисунок 2"/>
          <p:cNvSpPr>
            <a:spLocks noGrp="1"/>
          </p:cNvSpPr>
          <p:nvPr>
            <p:ph type="pic" sz="quarter" idx="10"/>
          </p:nvPr>
        </p:nvSpPr>
        <p:spPr>
          <a:xfrm>
            <a:off x="1515291" y="1306286"/>
            <a:ext cx="1541418" cy="1593669"/>
          </a:xfrm>
          <a:solidFill>
            <a:schemeClr val="bg2"/>
          </a:solidFill>
        </p:spPr>
        <p:txBody>
          <a:bodyPr/>
          <a:lstStyle/>
          <a:p>
            <a:endParaRPr lang="en-US"/>
          </a:p>
        </p:txBody>
      </p:sp>
      <p:sp>
        <p:nvSpPr>
          <p:cNvPr id="6" name="Рисунок 2"/>
          <p:cNvSpPr>
            <a:spLocks noGrp="1"/>
          </p:cNvSpPr>
          <p:nvPr>
            <p:ph type="pic" sz="quarter" idx="11"/>
          </p:nvPr>
        </p:nvSpPr>
        <p:spPr>
          <a:xfrm>
            <a:off x="3368039" y="1306286"/>
            <a:ext cx="1541418" cy="1593669"/>
          </a:xfrm>
          <a:solidFill>
            <a:schemeClr val="bg2"/>
          </a:solidFill>
        </p:spPr>
        <p:txBody>
          <a:bodyPr/>
          <a:lstStyle/>
          <a:p>
            <a:endParaRPr lang="en-US"/>
          </a:p>
        </p:txBody>
      </p:sp>
      <p:sp>
        <p:nvSpPr>
          <p:cNvPr id="7" name="Рисунок 2"/>
          <p:cNvSpPr>
            <a:spLocks noGrp="1"/>
          </p:cNvSpPr>
          <p:nvPr>
            <p:ph type="pic" sz="quarter" idx="12"/>
          </p:nvPr>
        </p:nvSpPr>
        <p:spPr>
          <a:xfrm>
            <a:off x="5220788" y="1306286"/>
            <a:ext cx="1541418" cy="1593669"/>
          </a:xfrm>
          <a:solidFill>
            <a:schemeClr val="bg2"/>
          </a:solidFill>
        </p:spPr>
        <p:txBody>
          <a:bodyPr/>
          <a:lstStyle/>
          <a:p>
            <a:endParaRPr lang="en-US"/>
          </a:p>
        </p:txBody>
      </p:sp>
      <p:sp>
        <p:nvSpPr>
          <p:cNvPr id="8" name="Рисунок 2"/>
          <p:cNvSpPr>
            <a:spLocks noGrp="1"/>
          </p:cNvSpPr>
          <p:nvPr>
            <p:ph type="pic" sz="quarter" idx="13"/>
          </p:nvPr>
        </p:nvSpPr>
        <p:spPr>
          <a:xfrm>
            <a:off x="7073536" y="1306286"/>
            <a:ext cx="1541418" cy="1593669"/>
          </a:xfrm>
          <a:solidFill>
            <a:schemeClr val="bg2"/>
          </a:solidFill>
        </p:spPr>
        <p:txBody>
          <a:bodyPr/>
          <a:lstStyle/>
          <a:p>
            <a:endParaRPr lang="en-US"/>
          </a:p>
        </p:txBody>
      </p:sp>
      <p:sp>
        <p:nvSpPr>
          <p:cNvPr id="9" name="Рисунок 2"/>
          <p:cNvSpPr>
            <a:spLocks noGrp="1"/>
          </p:cNvSpPr>
          <p:nvPr>
            <p:ph type="pic" sz="quarter" idx="14"/>
          </p:nvPr>
        </p:nvSpPr>
        <p:spPr>
          <a:xfrm>
            <a:off x="8926285" y="1306286"/>
            <a:ext cx="1541418" cy="1593669"/>
          </a:xfrm>
          <a:solidFill>
            <a:schemeClr val="bg2"/>
          </a:solidFill>
        </p:spPr>
        <p:txBody>
          <a:bodyPr/>
          <a:lstStyle/>
          <a:p>
            <a:endParaRPr lang="en-US"/>
          </a:p>
        </p:txBody>
      </p:sp>
      <p:sp>
        <p:nvSpPr>
          <p:cNvPr id="10" name="Рисунок 2"/>
          <p:cNvSpPr>
            <a:spLocks noGrp="1"/>
          </p:cNvSpPr>
          <p:nvPr>
            <p:ph type="pic" sz="quarter" idx="15"/>
          </p:nvPr>
        </p:nvSpPr>
        <p:spPr>
          <a:xfrm>
            <a:off x="1515291" y="3276600"/>
            <a:ext cx="1541418" cy="1593669"/>
          </a:xfrm>
          <a:solidFill>
            <a:schemeClr val="bg2"/>
          </a:solidFill>
        </p:spPr>
        <p:txBody>
          <a:bodyPr/>
          <a:lstStyle/>
          <a:p>
            <a:endParaRPr lang="en-US"/>
          </a:p>
        </p:txBody>
      </p:sp>
      <p:sp>
        <p:nvSpPr>
          <p:cNvPr id="11" name="Рисунок 2"/>
          <p:cNvSpPr>
            <a:spLocks noGrp="1"/>
          </p:cNvSpPr>
          <p:nvPr>
            <p:ph type="pic" sz="quarter" idx="16"/>
          </p:nvPr>
        </p:nvSpPr>
        <p:spPr>
          <a:xfrm>
            <a:off x="3368039" y="3276600"/>
            <a:ext cx="1541418" cy="1593669"/>
          </a:xfrm>
          <a:solidFill>
            <a:schemeClr val="bg2"/>
          </a:solidFill>
        </p:spPr>
        <p:txBody>
          <a:bodyPr/>
          <a:lstStyle/>
          <a:p>
            <a:endParaRPr lang="en-US"/>
          </a:p>
        </p:txBody>
      </p:sp>
      <p:sp>
        <p:nvSpPr>
          <p:cNvPr id="12" name="Рисунок 2"/>
          <p:cNvSpPr>
            <a:spLocks noGrp="1"/>
          </p:cNvSpPr>
          <p:nvPr>
            <p:ph type="pic" sz="quarter" idx="17"/>
          </p:nvPr>
        </p:nvSpPr>
        <p:spPr>
          <a:xfrm>
            <a:off x="5220788" y="3276600"/>
            <a:ext cx="1541418" cy="1593669"/>
          </a:xfrm>
          <a:solidFill>
            <a:schemeClr val="bg2"/>
          </a:solidFill>
        </p:spPr>
        <p:txBody>
          <a:bodyPr/>
          <a:lstStyle/>
          <a:p>
            <a:endParaRPr lang="en-US"/>
          </a:p>
        </p:txBody>
      </p:sp>
      <p:sp>
        <p:nvSpPr>
          <p:cNvPr id="13" name="Рисунок 2"/>
          <p:cNvSpPr>
            <a:spLocks noGrp="1"/>
          </p:cNvSpPr>
          <p:nvPr>
            <p:ph type="pic" sz="quarter" idx="18"/>
          </p:nvPr>
        </p:nvSpPr>
        <p:spPr>
          <a:xfrm>
            <a:off x="7073536" y="3276600"/>
            <a:ext cx="1541418" cy="1593669"/>
          </a:xfrm>
          <a:solidFill>
            <a:schemeClr val="bg2"/>
          </a:solidFill>
        </p:spPr>
        <p:txBody>
          <a:bodyPr/>
          <a:lstStyle/>
          <a:p>
            <a:endParaRPr lang="en-US"/>
          </a:p>
        </p:txBody>
      </p:sp>
      <p:sp>
        <p:nvSpPr>
          <p:cNvPr id="14" name="Рисунок 2"/>
          <p:cNvSpPr>
            <a:spLocks noGrp="1"/>
          </p:cNvSpPr>
          <p:nvPr>
            <p:ph type="pic" sz="quarter" idx="19"/>
          </p:nvPr>
        </p:nvSpPr>
        <p:spPr>
          <a:xfrm>
            <a:off x="8926285" y="3276600"/>
            <a:ext cx="1541418" cy="1593669"/>
          </a:xfrm>
          <a:solidFill>
            <a:schemeClr val="bg2"/>
          </a:solidFill>
        </p:spPr>
        <p:txBody>
          <a:bodyPr/>
          <a:lstStyle/>
          <a:p>
            <a:endParaRPr lang="en-US"/>
          </a:p>
        </p:txBody>
      </p:sp>
    </p:spTree>
    <p:extLst>
      <p:ext uri="{BB962C8B-B14F-4D97-AF65-F5344CB8AC3E}">
        <p14:creationId xmlns:p14="http://schemas.microsoft.com/office/powerpoint/2010/main" val="2260351044"/>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Blank &amp; Photo BG">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 y="0"/>
            <a:ext cx="12192001" cy="6858000"/>
          </a:xfrm>
          <a:solidFill>
            <a:schemeClr val="bg2"/>
          </a:solidFill>
        </p:spPr>
        <p:txBody>
          <a:bodyPr/>
          <a:lstStyle/>
          <a:p>
            <a:endParaRPr lang="en-US"/>
          </a:p>
        </p:txBody>
      </p:sp>
    </p:spTree>
    <p:extLst>
      <p:ext uri="{BB962C8B-B14F-4D97-AF65-F5344CB8AC3E}">
        <p14:creationId xmlns:p14="http://schemas.microsoft.com/office/powerpoint/2010/main" val="3374718863"/>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amp; Photo">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15291" y="1306286"/>
            <a:ext cx="1541418" cy="1593669"/>
          </a:xfrm>
          <a:solidFill>
            <a:schemeClr val="bg2"/>
          </a:solidFill>
        </p:spPr>
        <p:txBody>
          <a:bodyPr/>
          <a:lstStyle/>
          <a:p>
            <a:endParaRPr lang="en-US"/>
          </a:p>
        </p:txBody>
      </p:sp>
      <p:sp>
        <p:nvSpPr>
          <p:cNvPr id="4" name="Рисунок 2"/>
          <p:cNvSpPr>
            <a:spLocks noGrp="1"/>
          </p:cNvSpPr>
          <p:nvPr>
            <p:ph type="pic" sz="quarter" idx="11"/>
          </p:nvPr>
        </p:nvSpPr>
        <p:spPr>
          <a:xfrm>
            <a:off x="3368039" y="1306286"/>
            <a:ext cx="1541418" cy="1593669"/>
          </a:xfrm>
          <a:solidFill>
            <a:schemeClr val="bg2"/>
          </a:solidFill>
        </p:spPr>
        <p:txBody>
          <a:bodyPr/>
          <a:lstStyle/>
          <a:p>
            <a:endParaRPr lang="en-US"/>
          </a:p>
        </p:txBody>
      </p:sp>
      <p:sp>
        <p:nvSpPr>
          <p:cNvPr id="5" name="Рисунок 2"/>
          <p:cNvSpPr>
            <a:spLocks noGrp="1"/>
          </p:cNvSpPr>
          <p:nvPr>
            <p:ph type="pic" sz="quarter" idx="12"/>
          </p:nvPr>
        </p:nvSpPr>
        <p:spPr>
          <a:xfrm>
            <a:off x="5220788" y="1306286"/>
            <a:ext cx="1541418" cy="1593669"/>
          </a:xfrm>
          <a:solidFill>
            <a:schemeClr val="bg2"/>
          </a:solidFill>
        </p:spPr>
        <p:txBody>
          <a:bodyPr/>
          <a:lstStyle/>
          <a:p>
            <a:endParaRPr lang="en-US"/>
          </a:p>
        </p:txBody>
      </p:sp>
      <p:sp>
        <p:nvSpPr>
          <p:cNvPr id="6" name="Рисунок 2"/>
          <p:cNvSpPr>
            <a:spLocks noGrp="1"/>
          </p:cNvSpPr>
          <p:nvPr>
            <p:ph type="pic" sz="quarter" idx="13"/>
          </p:nvPr>
        </p:nvSpPr>
        <p:spPr>
          <a:xfrm>
            <a:off x="7073536" y="1306286"/>
            <a:ext cx="1541418" cy="1593669"/>
          </a:xfrm>
          <a:solidFill>
            <a:schemeClr val="bg2"/>
          </a:solidFill>
        </p:spPr>
        <p:txBody>
          <a:bodyPr/>
          <a:lstStyle/>
          <a:p>
            <a:endParaRPr lang="en-US"/>
          </a:p>
        </p:txBody>
      </p:sp>
      <p:sp>
        <p:nvSpPr>
          <p:cNvPr id="7" name="Рисунок 2"/>
          <p:cNvSpPr>
            <a:spLocks noGrp="1"/>
          </p:cNvSpPr>
          <p:nvPr>
            <p:ph type="pic" sz="quarter" idx="14"/>
          </p:nvPr>
        </p:nvSpPr>
        <p:spPr>
          <a:xfrm>
            <a:off x="8926285" y="1306286"/>
            <a:ext cx="1541418" cy="1593669"/>
          </a:xfrm>
          <a:solidFill>
            <a:schemeClr val="bg2"/>
          </a:solidFill>
        </p:spPr>
        <p:txBody>
          <a:bodyPr/>
          <a:lstStyle/>
          <a:p>
            <a:endParaRPr lang="en-US"/>
          </a:p>
        </p:txBody>
      </p:sp>
      <p:sp>
        <p:nvSpPr>
          <p:cNvPr id="8" name="Рисунок 2"/>
          <p:cNvSpPr>
            <a:spLocks noGrp="1"/>
          </p:cNvSpPr>
          <p:nvPr>
            <p:ph type="pic" sz="quarter" idx="15"/>
          </p:nvPr>
        </p:nvSpPr>
        <p:spPr>
          <a:xfrm>
            <a:off x="1515291" y="3276600"/>
            <a:ext cx="1541418" cy="1593669"/>
          </a:xfrm>
          <a:solidFill>
            <a:schemeClr val="bg2"/>
          </a:solidFill>
        </p:spPr>
        <p:txBody>
          <a:bodyPr/>
          <a:lstStyle/>
          <a:p>
            <a:endParaRPr lang="en-US"/>
          </a:p>
        </p:txBody>
      </p:sp>
      <p:sp>
        <p:nvSpPr>
          <p:cNvPr id="9" name="Рисунок 2"/>
          <p:cNvSpPr>
            <a:spLocks noGrp="1"/>
          </p:cNvSpPr>
          <p:nvPr>
            <p:ph type="pic" sz="quarter" idx="16"/>
          </p:nvPr>
        </p:nvSpPr>
        <p:spPr>
          <a:xfrm>
            <a:off x="3368039" y="3276600"/>
            <a:ext cx="1541418" cy="1593669"/>
          </a:xfrm>
          <a:solidFill>
            <a:schemeClr val="bg2"/>
          </a:solidFill>
        </p:spPr>
        <p:txBody>
          <a:bodyPr/>
          <a:lstStyle/>
          <a:p>
            <a:endParaRPr lang="en-US"/>
          </a:p>
        </p:txBody>
      </p:sp>
      <p:sp>
        <p:nvSpPr>
          <p:cNvPr id="10" name="Рисунок 2"/>
          <p:cNvSpPr>
            <a:spLocks noGrp="1"/>
          </p:cNvSpPr>
          <p:nvPr>
            <p:ph type="pic" sz="quarter" idx="17"/>
          </p:nvPr>
        </p:nvSpPr>
        <p:spPr>
          <a:xfrm>
            <a:off x="5220788" y="3276600"/>
            <a:ext cx="1541418" cy="1593669"/>
          </a:xfrm>
          <a:solidFill>
            <a:schemeClr val="bg2"/>
          </a:solidFill>
        </p:spPr>
        <p:txBody>
          <a:bodyPr/>
          <a:lstStyle/>
          <a:p>
            <a:endParaRPr lang="en-US"/>
          </a:p>
        </p:txBody>
      </p:sp>
      <p:sp>
        <p:nvSpPr>
          <p:cNvPr id="11" name="Рисунок 2"/>
          <p:cNvSpPr>
            <a:spLocks noGrp="1"/>
          </p:cNvSpPr>
          <p:nvPr>
            <p:ph type="pic" sz="quarter" idx="18"/>
          </p:nvPr>
        </p:nvSpPr>
        <p:spPr>
          <a:xfrm>
            <a:off x="7073536" y="3276600"/>
            <a:ext cx="1541418" cy="1593669"/>
          </a:xfrm>
          <a:solidFill>
            <a:schemeClr val="bg2"/>
          </a:solidFill>
        </p:spPr>
        <p:txBody>
          <a:bodyPr/>
          <a:lstStyle/>
          <a:p>
            <a:endParaRPr lang="en-US"/>
          </a:p>
        </p:txBody>
      </p:sp>
      <p:sp>
        <p:nvSpPr>
          <p:cNvPr id="12" name="Рисунок 2"/>
          <p:cNvSpPr>
            <a:spLocks noGrp="1"/>
          </p:cNvSpPr>
          <p:nvPr>
            <p:ph type="pic" sz="quarter" idx="19"/>
          </p:nvPr>
        </p:nvSpPr>
        <p:spPr>
          <a:xfrm>
            <a:off x="8926285" y="3276600"/>
            <a:ext cx="1541418" cy="1593669"/>
          </a:xfrm>
          <a:solidFill>
            <a:schemeClr val="bg2"/>
          </a:solidFill>
        </p:spPr>
        <p:txBody>
          <a:bodyPr/>
          <a:lstStyle/>
          <a:p>
            <a:endParaRPr lang="en-US"/>
          </a:p>
        </p:txBody>
      </p:sp>
    </p:spTree>
    <p:extLst>
      <p:ext uri="{BB962C8B-B14F-4D97-AF65-F5344CB8AC3E}">
        <p14:creationId xmlns:p14="http://schemas.microsoft.com/office/powerpoint/2010/main" val="2534429430"/>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lank &amp; Photo (3)">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0" y="0"/>
            <a:ext cx="1541418" cy="1593669"/>
          </a:xfrm>
          <a:solidFill>
            <a:schemeClr val="bg2"/>
          </a:solidFill>
        </p:spPr>
        <p:txBody>
          <a:bodyPr/>
          <a:lstStyle/>
          <a:p>
            <a:endParaRPr lang="en-US"/>
          </a:p>
        </p:txBody>
      </p:sp>
      <p:sp>
        <p:nvSpPr>
          <p:cNvPr id="4" name="Рисунок 2"/>
          <p:cNvSpPr>
            <a:spLocks noGrp="1"/>
          </p:cNvSpPr>
          <p:nvPr>
            <p:ph type="pic" sz="quarter" idx="11"/>
          </p:nvPr>
        </p:nvSpPr>
        <p:spPr>
          <a:xfrm>
            <a:off x="1775097" y="0"/>
            <a:ext cx="1541418" cy="1593669"/>
          </a:xfrm>
          <a:solidFill>
            <a:schemeClr val="bg2"/>
          </a:solidFill>
        </p:spPr>
        <p:txBody>
          <a:bodyPr/>
          <a:lstStyle/>
          <a:p>
            <a:endParaRPr lang="en-US"/>
          </a:p>
        </p:txBody>
      </p:sp>
      <p:sp>
        <p:nvSpPr>
          <p:cNvPr id="5" name="Рисунок 2"/>
          <p:cNvSpPr>
            <a:spLocks noGrp="1"/>
          </p:cNvSpPr>
          <p:nvPr>
            <p:ph type="pic" sz="quarter" idx="12"/>
          </p:nvPr>
        </p:nvSpPr>
        <p:spPr>
          <a:xfrm>
            <a:off x="3550194" y="0"/>
            <a:ext cx="1541418" cy="1593669"/>
          </a:xfrm>
          <a:solidFill>
            <a:schemeClr val="bg2"/>
          </a:solidFill>
        </p:spPr>
        <p:txBody>
          <a:bodyPr/>
          <a:lstStyle/>
          <a:p>
            <a:endParaRPr lang="en-US"/>
          </a:p>
        </p:txBody>
      </p:sp>
      <p:sp>
        <p:nvSpPr>
          <p:cNvPr id="6" name="Рисунок 2"/>
          <p:cNvSpPr>
            <a:spLocks noGrp="1"/>
          </p:cNvSpPr>
          <p:nvPr>
            <p:ph type="pic" sz="quarter" idx="13"/>
          </p:nvPr>
        </p:nvSpPr>
        <p:spPr>
          <a:xfrm>
            <a:off x="5325291" y="0"/>
            <a:ext cx="1541418" cy="1593669"/>
          </a:xfrm>
          <a:solidFill>
            <a:schemeClr val="bg2"/>
          </a:solidFill>
        </p:spPr>
        <p:txBody>
          <a:bodyPr/>
          <a:lstStyle/>
          <a:p>
            <a:endParaRPr lang="en-US"/>
          </a:p>
        </p:txBody>
      </p:sp>
      <p:sp>
        <p:nvSpPr>
          <p:cNvPr id="7" name="Рисунок 2"/>
          <p:cNvSpPr>
            <a:spLocks noGrp="1"/>
          </p:cNvSpPr>
          <p:nvPr>
            <p:ph type="pic" sz="quarter" idx="14"/>
          </p:nvPr>
        </p:nvSpPr>
        <p:spPr>
          <a:xfrm>
            <a:off x="7100388" y="0"/>
            <a:ext cx="1541418" cy="1593669"/>
          </a:xfrm>
          <a:solidFill>
            <a:schemeClr val="bg2"/>
          </a:solidFill>
        </p:spPr>
        <p:txBody>
          <a:bodyPr/>
          <a:lstStyle/>
          <a:p>
            <a:endParaRPr lang="en-US"/>
          </a:p>
        </p:txBody>
      </p:sp>
      <p:sp>
        <p:nvSpPr>
          <p:cNvPr id="13" name="Рисунок 2"/>
          <p:cNvSpPr>
            <a:spLocks noGrp="1"/>
          </p:cNvSpPr>
          <p:nvPr>
            <p:ph type="pic" sz="quarter" idx="20"/>
          </p:nvPr>
        </p:nvSpPr>
        <p:spPr>
          <a:xfrm>
            <a:off x="8875485" y="0"/>
            <a:ext cx="1541418" cy="1593669"/>
          </a:xfrm>
          <a:solidFill>
            <a:schemeClr val="bg2"/>
          </a:solidFill>
        </p:spPr>
        <p:txBody>
          <a:bodyPr/>
          <a:lstStyle/>
          <a:p>
            <a:endParaRPr lang="en-US"/>
          </a:p>
        </p:txBody>
      </p:sp>
      <p:sp>
        <p:nvSpPr>
          <p:cNvPr id="14" name="Рисунок 2"/>
          <p:cNvSpPr>
            <a:spLocks noGrp="1"/>
          </p:cNvSpPr>
          <p:nvPr>
            <p:ph type="pic" sz="quarter" idx="21"/>
          </p:nvPr>
        </p:nvSpPr>
        <p:spPr>
          <a:xfrm>
            <a:off x="10650583" y="0"/>
            <a:ext cx="1541418" cy="1593669"/>
          </a:xfrm>
          <a:solidFill>
            <a:schemeClr val="bg2"/>
          </a:solidFill>
        </p:spPr>
        <p:txBody>
          <a:bodyPr/>
          <a:lstStyle/>
          <a:p>
            <a:endParaRPr lang="en-US"/>
          </a:p>
        </p:txBody>
      </p:sp>
      <p:sp>
        <p:nvSpPr>
          <p:cNvPr id="15" name="Рисунок 2"/>
          <p:cNvSpPr>
            <a:spLocks noGrp="1"/>
          </p:cNvSpPr>
          <p:nvPr>
            <p:ph type="pic" sz="quarter" idx="22"/>
          </p:nvPr>
        </p:nvSpPr>
        <p:spPr>
          <a:xfrm>
            <a:off x="0" y="1801762"/>
            <a:ext cx="1541418" cy="1593669"/>
          </a:xfrm>
          <a:solidFill>
            <a:schemeClr val="bg2"/>
          </a:solidFill>
        </p:spPr>
        <p:txBody>
          <a:bodyPr/>
          <a:lstStyle/>
          <a:p>
            <a:endParaRPr lang="en-US"/>
          </a:p>
        </p:txBody>
      </p:sp>
      <p:sp>
        <p:nvSpPr>
          <p:cNvPr id="16" name="Рисунок 2"/>
          <p:cNvSpPr>
            <a:spLocks noGrp="1"/>
          </p:cNvSpPr>
          <p:nvPr>
            <p:ph type="pic" sz="quarter" idx="23"/>
          </p:nvPr>
        </p:nvSpPr>
        <p:spPr>
          <a:xfrm>
            <a:off x="1775097" y="1801762"/>
            <a:ext cx="1541418" cy="1593669"/>
          </a:xfrm>
          <a:solidFill>
            <a:schemeClr val="bg2"/>
          </a:solidFill>
        </p:spPr>
        <p:txBody>
          <a:bodyPr/>
          <a:lstStyle/>
          <a:p>
            <a:endParaRPr lang="en-US"/>
          </a:p>
        </p:txBody>
      </p:sp>
      <p:sp>
        <p:nvSpPr>
          <p:cNvPr id="17" name="Рисунок 2"/>
          <p:cNvSpPr>
            <a:spLocks noGrp="1"/>
          </p:cNvSpPr>
          <p:nvPr>
            <p:ph type="pic" sz="quarter" idx="24"/>
          </p:nvPr>
        </p:nvSpPr>
        <p:spPr>
          <a:xfrm>
            <a:off x="3550194" y="1801762"/>
            <a:ext cx="1541418" cy="1593669"/>
          </a:xfrm>
          <a:solidFill>
            <a:schemeClr val="bg2"/>
          </a:solidFill>
        </p:spPr>
        <p:txBody>
          <a:bodyPr/>
          <a:lstStyle/>
          <a:p>
            <a:endParaRPr lang="en-US"/>
          </a:p>
        </p:txBody>
      </p:sp>
      <p:sp>
        <p:nvSpPr>
          <p:cNvPr id="18" name="Рисунок 2"/>
          <p:cNvSpPr>
            <a:spLocks noGrp="1"/>
          </p:cNvSpPr>
          <p:nvPr>
            <p:ph type="pic" sz="quarter" idx="25"/>
          </p:nvPr>
        </p:nvSpPr>
        <p:spPr>
          <a:xfrm>
            <a:off x="5325291" y="1801762"/>
            <a:ext cx="1541418" cy="1593669"/>
          </a:xfrm>
          <a:solidFill>
            <a:schemeClr val="bg2"/>
          </a:solidFill>
        </p:spPr>
        <p:txBody>
          <a:bodyPr/>
          <a:lstStyle/>
          <a:p>
            <a:endParaRPr lang="en-US"/>
          </a:p>
        </p:txBody>
      </p:sp>
      <p:sp>
        <p:nvSpPr>
          <p:cNvPr id="19" name="Рисунок 2"/>
          <p:cNvSpPr>
            <a:spLocks noGrp="1"/>
          </p:cNvSpPr>
          <p:nvPr>
            <p:ph type="pic" sz="quarter" idx="26"/>
          </p:nvPr>
        </p:nvSpPr>
        <p:spPr>
          <a:xfrm>
            <a:off x="7100388" y="1801762"/>
            <a:ext cx="1541418" cy="1593669"/>
          </a:xfrm>
          <a:solidFill>
            <a:schemeClr val="bg2"/>
          </a:solidFill>
        </p:spPr>
        <p:txBody>
          <a:bodyPr/>
          <a:lstStyle/>
          <a:p>
            <a:endParaRPr lang="en-US"/>
          </a:p>
        </p:txBody>
      </p:sp>
      <p:sp>
        <p:nvSpPr>
          <p:cNvPr id="20" name="Рисунок 2"/>
          <p:cNvSpPr>
            <a:spLocks noGrp="1"/>
          </p:cNvSpPr>
          <p:nvPr>
            <p:ph type="pic" sz="quarter" idx="27"/>
          </p:nvPr>
        </p:nvSpPr>
        <p:spPr>
          <a:xfrm>
            <a:off x="8875485" y="1801762"/>
            <a:ext cx="1541418" cy="1593669"/>
          </a:xfrm>
          <a:solidFill>
            <a:schemeClr val="bg2"/>
          </a:solidFill>
        </p:spPr>
        <p:txBody>
          <a:bodyPr/>
          <a:lstStyle/>
          <a:p>
            <a:endParaRPr lang="en-US"/>
          </a:p>
        </p:txBody>
      </p:sp>
      <p:sp>
        <p:nvSpPr>
          <p:cNvPr id="21" name="Рисунок 2"/>
          <p:cNvSpPr>
            <a:spLocks noGrp="1"/>
          </p:cNvSpPr>
          <p:nvPr>
            <p:ph type="pic" sz="quarter" idx="28"/>
          </p:nvPr>
        </p:nvSpPr>
        <p:spPr>
          <a:xfrm>
            <a:off x="10650583" y="1801762"/>
            <a:ext cx="1541418" cy="1593669"/>
          </a:xfrm>
          <a:solidFill>
            <a:schemeClr val="bg2"/>
          </a:solidFill>
        </p:spPr>
        <p:txBody>
          <a:bodyPr/>
          <a:lstStyle/>
          <a:p>
            <a:endParaRPr lang="en-US"/>
          </a:p>
        </p:txBody>
      </p:sp>
      <p:sp>
        <p:nvSpPr>
          <p:cNvPr id="29" name="Рисунок 2"/>
          <p:cNvSpPr>
            <a:spLocks noGrp="1"/>
          </p:cNvSpPr>
          <p:nvPr>
            <p:ph type="pic" sz="quarter" idx="29"/>
          </p:nvPr>
        </p:nvSpPr>
        <p:spPr>
          <a:xfrm>
            <a:off x="0" y="3603523"/>
            <a:ext cx="1541418" cy="1593669"/>
          </a:xfrm>
          <a:solidFill>
            <a:schemeClr val="bg2"/>
          </a:solidFill>
        </p:spPr>
        <p:txBody>
          <a:bodyPr/>
          <a:lstStyle/>
          <a:p>
            <a:endParaRPr lang="en-US"/>
          </a:p>
        </p:txBody>
      </p:sp>
      <p:sp>
        <p:nvSpPr>
          <p:cNvPr id="30" name="Рисунок 2"/>
          <p:cNvSpPr>
            <a:spLocks noGrp="1"/>
          </p:cNvSpPr>
          <p:nvPr>
            <p:ph type="pic" sz="quarter" idx="30"/>
          </p:nvPr>
        </p:nvSpPr>
        <p:spPr>
          <a:xfrm>
            <a:off x="1775097" y="3603523"/>
            <a:ext cx="1541418" cy="1593669"/>
          </a:xfrm>
          <a:solidFill>
            <a:schemeClr val="bg2"/>
          </a:solidFill>
        </p:spPr>
        <p:txBody>
          <a:bodyPr/>
          <a:lstStyle/>
          <a:p>
            <a:endParaRPr lang="en-US"/>
          </a:p>
        </p:txBody>
      </p:sp>
      <p:sp>
        <p:nvSpPr>
          <p:cNvPr id="31" name="Рисунок 2"/>
          <p:cNvSpPr>
            <a:spLocks noGrp="1"/>
          </p:cNvSpPr>
          <p:nvPr>
            <p:ph type="pic" sz="quarter" idx="31"/>
          </p:nvPr>
        </p:nvSpPr>
        <p:spPr>
          <a:xfrm>
            <a:off x="3550194" y="3603523"/>
            <a:ext cx="1541418" cy="1593669"/>
          </a:xfrm>
          <a:solidFill>
            <a:schemeClr val="bg2"/>
          </a:solidFill>
        </p:spPr>
        <p:txBody>
          <a:bodyPr/>
          <a:lstStyle/>
          <a:p>
            <a:endParaRPr lang="en-US"/>
          </a:p>
        </p:txBody>
      </p:sp>
      <p:sp>
        <p:nvSpPr>
          <p:cNvPr id="32" name="Рисунок 2"/>
          <p:cNvSpPr>
            <a:spLocks noGrp="1"/>
          </p:cNvSpPr>
          <p:nvPr>
            <p:ph type="pic" sz="quarter" idx="32"/>
          </p:nvPr>
        </p:nvSpPr>
        <p:spPr>
          <a:xfrm>
            <a:off x="5325291" y="3603523"/>
            <a:ext cx="1541418" cy="1593669"/>
          </a:xfrm>
          <a:solidFill>
            <a:schemeClr val="bg2"/>
          </a:solidFill>
        </p:spPr>
        <p:txBody>
          <a:bodyPr/>
          <a:lstStyle/>
          <a:p>
            <a:endParaRPr lang="en-US"/>
          </a:p>
        </p:txBody>
      </p:sp>
      <p:sp>
        <p:nvSpPr>
          <p:cNvPr id="33" name="Рисунок 2"/>
          <p:cNvSpPr>
            <a:spLocks noGrp="1"/>
          </p:cNvSpPr>
          <p:nvPr>
            <p:ph type="pic" sz="quarter" idx="33"/>
          </p:nvPr>
        </p:nvSpPr>
        <p:spPr>
          <a:xfrm>
            <a:off x="7100388" y="3603523"/>
            <a:ext cx="1541418" cy="1593669"/>
          </a:xfrm>
          <a:solidFill>
            <a:schemeClr val="bg2"/>
          </a:solidFill>
        </p:spPr>
        <p:txBody>
          <a:bodyPr/>
          <a:lstStyle/>
          <a:p>
            <a:endParaRPr lang="en-US"/>
          </a:p>
        </p:txBody>
      </p:sp>
      <p:sp>
        <p:nvSpPr>
          <p:cNvPr id="34" name="Рисунок 2"/>
          <p:cNvSpPr>
            <a:spLocks noGrp="1"/>
          </p:cNvSpPr>
          <p:nvPr>
            <p:ph type="pic" sz="quarter" idx="34"/>
          </p:nvPr>
        </p:nvSpPr>
        <p:spPr>
          <a:xfrm>
            <a:off x="8875485" y="3603523"/>
            <a:ext cx="1541418" cy="1593669"/>
          </a:xfrm>
          <a:solidFill>
            <a:schemeClr val="bg2"/>
          </a:solidFill>
        </p:spPr>
        <p:txBody>
          <a:bodyPr/>
          <a:lstStyle/>
          <a:p>
            <a:endParaRPr lang="en-US"/>
          </a:p>
        </p:txBody>
      </p:sp>
      <p:sp>
        <p:nvSpPr>
          <p:cNvPr id="35" name="Рисунок 2"/>
          <p:cNvSpPr>
            <a:spLocks noGrp="1"/>
          </p:cNvSpPr>
          <p:nvPr>
            <p:ph type="pic" sz="quarter" idx="35"/>
          </p:nvPr>
        </p:nvSpPr>
        <p:spPr>
          <a:xfrm>
            <a:off x="10650583" y="3603523"/>
            <a:ext cx="1541418" cy="1593669"/>
          </a:xfrm>
          <a:solidFill>
            <a:schemeClr val="bg2"/>
          </a:solidFill>
        </p:spPr>
        <p:txBody>
          <a:bodyPr/>
          <a:lstStyle/>
          <a:p>
            <a:endParaRPr lang="en-US"/>
          </a:p>
        </p:txBody>
      </p:sp>
    </p:spTree>
    <p:extLst>
      <p:ext uri="{BB962C8B-B14F-4D97-AF65-F5344CB8AC3E}">
        <p14:creationId xmlns:p14="http://schemas.microsoft.com/office/powerpoint/2010/main" val="95925925"/>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amp; Photo (2)">
    <p:spTree>
      <p:nvGrpSpPr>
        <p:cNvPr id="1" name=""/>
        <p:cNvGrpSpPr/>
        <p:nvPr/>
      </p:nvGrpSpPr>
      <p:grpSpPr>
        <a:xfrm>
          <a:off x="0" y="0"/>
          <a:ext cx="0" cy="0"/>
          <a:chOff x="0" y="0"/>
          <a:chExt cx="0" cy="0"/>
        </a:xfrm>
      </p:grpSpPr>
      <p:sp>
        <p:nvSpPr>
          <p:cNvPr id="3" name="Рисунок 2"/>
          <p:cNvSpPr>
            <a:spLocks noGrp="1"/>
          </p:cNvSpPr>
          <p:nvPr>
            <p:ph type="pic" sz="quarter" idx="10"/>
          </p:nvPr>
        </p:nvSpPr>
        <p:spPr>
          <a:xfrm>
            <a:off x="1515291" y="731520"/>
            <a:ext cx="1541418" cy="1593669"/>
          </a:xfrm>
          <a:solidFill>
            <a:schemeClr val="bg2"/>
          </a:solidFill>
        </p:spPr>
        <p:txBody>
          <a:bodyPr/>
          <a:lstStyle/>
          <a:p>
            <a:endParaRPr lang="en-US"/>
          </a:p>
        </p:txBody>
      </p:sp>
      <p:sp>
        <p:nvSpPr>
          <p:cNvPr id="4" name="Рисунок 2"/>
          <p:cNvSpPr>
            <a:spLocks noGrp="1"/>
          </p:cNvSpPr>
          <p:nvPr>
            <p:ph type="pic" sz="quarter" idx="11"/>
          </p:nvPr>
        </p:nvSpPr>
        <p:spPr>
          <a:xfrm>
            <a:off x="3368039" y="731520"/>
            <a:ext cx="1541418" cy="1593669"/>
          </a:xfrm>
          <a:solidFill>
            <a:schemeClr val="bg2"/>
          </a:solidFill>
        </p:spPr>
        <p:txBody>
          <a:bodyPr/>
          <a:lstStyle/>
          <a:p>
            <a:endParaRPr lang="en-US"/>
          </a:p>
        </p:txBody>
      </p:sp>
      <p:sp>
        <p:nvSpPr>
          <p:cNvPr id="5" name="Рисунок 2"/>
          <p:cNvSpPr>
            <a:spLocks noGrp="1"/>
          </p:cNvSpPr>
          <p:nvPr>
            <p:ph type="pic" sz="quarter" idx="12"/>
          </p:nvPr>
        </p:nvSpPr>
        <p:spPr>
          <a:xfrm>
            <a:off x="5220788" y="731520"/>
            <a:ext cx="1541418" cy="1593669"/>
          </a:xfrm>
          <a:solidFill>
            <a:schemeClr val="bg2"/>
          </a:solidFill>
        </p:spPr>
        <p:txBody>
          <a:bodyPr/>
          <a:lstStyle/>
          <a:p>
            <a:endParaRPr lang="en-US"/>
          </a:p>
        </p:txBody>
      </p:sp>
      <p:sp>
        <p:nvSpPr>
          <p:cNvPr id="6" name="Рисунок 2"/>
          <p:cNvSpPr>
            <a:spLocks noGrp="1"/>
          </p:cNvSpPr>
          <p:nvPr>
            <p:ph type="pic" sz="quarter" idx="13"/>
          </p:nvPr>
        </p:nvSpPr>
        <p:spPr>
          <a:xfrm>
            <a:off x="7073536" y="731520"/>
            <a:ext cx="1541418" cy="1593669"/>
          </a:xfrm>
          <a:solidFill>
            <a:schemeClr val="bg2"/>
          </a:solidFill>
        </p:spPr>
        <p:txBody>
          <a:bodyPr/>
          <a:lstStyle/>
          <a:p>
            <a:endParaRPr lang="en-US"/>
          </a:p>
        </p:txBody>
      </p:sp>
      <p:sp>
        <p:nvSpPr>
          <p:cNvPr id="7" name="Рисунок 2"/>
          <p:cNvSpPr>
            <a:spLocks noGrp="1"/>
          </p:cNvSpPr>
          <p:nvPr>
            <p:ph type="pic" sz="quarter" idx="14"/>
          </p:nvPr>
        </p:nvSpPr>
        <p:spPr>
          <a:xfrm>
            <a:off x="8926285" y="731520"/>
            <a:ext cx="1541418" cy="1593669"/>
          </a:xfrm>
          <a:solidFill>
            <a:schemeClr val="bg2"/>
          </a:solidFill>
        </p:spPr>
        <p:txBody>
          <a:bodyPr/>
          <a:lstStyle/>
          <a:p>
            <a:endParaRPr lang="en-US"/>
          </a:p>
        </p:txBody>
      </p:sp>
      <p:sp>
        <p:nvSpPr>
          <p:cNvPr id="8" name="Рисунок 2"/>
          <p:cNvSpPr>
            <a:spLocks noGrp="1"/>
          </p:cNvSpPr>
          <p:nvPr>
            <p:ph type="pic" sz="quarter" idx="15"/>
          </p:nvPr>
        </p:nvSpPr>
        <p:spPr>
          <a:xfrm>
            <a:off x="1515291" y="2701834"/>
            <a:ext cx="1541418" cy="1593669"/>
          </a:xfrm>
          <a:solidFill>
            <a:schemeClr val="bg2"/>
          </a:solidFill>
        </p:spPr>
        <p:txBody>
          <a:bodyPr/>
          <a:lstStyle/>
          <a:p>
            <a:endParaRPr lang="en-US"/>
          </a:p>
        </p:txBody>
      </p:sp>
      <p:sp>
        <p:nvSpPr>
          <p:cNvPr id="9" name="Рисунок 2"/>
          <p:cNvSpPr>
            <a:spLocks noGrp="1"/>
          </p:cNvSpPr>
          <p:nvPr>
            <p:ph type="pic" sz="quarter" idx="16"/>
          </p:nvPr>
        </p:nvSpPr>
        <p:spPr>
          <a:xfrm>
            <a:off x="3368039" y="2701834"/>
            <a:ext cx="1541418" cy="1593669"/>
          </a:xfrm>
          <a:solidFill>
            <a:schemeClr val="bg2"/>
          </a:solidFill>
        </p:spPr>
        <p:txBody>
          <a:bodyPr/>
          <a:lstStyle/>
          <a:p>
            <a:endParaRPr lang="en-US"/>
          </a:p>
        </p:txBody>
      </p:sp>
      <p:sp>
        <p:nvSpPr>
          <p:cNvPr id="10" name="Рисунок 2"/>
          <p:cNvSpPr>
            <a:spLocks noGrp="1"/>
          </p:cNvSpPr>
          <p:nvPr>
            <p:ph type="pic" sz="quarter" idx="17"/>
          </p:nvPr>
        </p:nvSpPr>
        <p:spPr>
          <a:xfrm>
            <a:off x="5220788" y="2701834"/>
            <a:ext cx="1541418" cy="1593669"/>
          </a:xfrm>
          <a:solidFill>
            <a:schemeClr val="bg2"/>
          </a:solidFill>
        </p:spPr>
        <p:txBody>
          <a:bodyPr/>
          <a:lstStyle/>
          <a:p>
            <a:endParaRPr lang="en-US"/>
          </a:p>
        </p:txBody>
      </p:sp>
      <p:sp>
        <p:nvSpPr>
          <p:cNvPr id="11" name="Рисунок 2"/>
          <p:cNvSpPr>
            <a:spLocks noGrp="1"/>
          </p:cNvSpPr>
          <p:nvPr>
            <p:ph type="pic" sz="quarter" idx="18"/>
          </p:nvPr>
        </p:nvSpPr>
        <p:spPr>
          <a:xfrm>
            <a:off x="7073536" y="2701834"/>
            <a:ext cx="1541418" cy="1593669"/>
          </a:xfrm>
          <a:solidFill>
            <a:schemeClr val="bg2"/>
          </a:solidFill>
        </p:spPr>
        <p:txBody>
          <a:bodyPr/>
          <a:lstStyle/>
          <a:p>
            <a:endParaRPr lang="en-US"/>
          </a:p>
        </p:txBody>
      </p:sp>
      <p:sp>
        <p:nvSpPr>
          <p:cNvPr id="12" name="Рисунок 2"/>
          <p:cNvSpPr>
            <a:spLocks noGrp="1"/>
          </p:cNvSpPr>
          <p:nvPr>
            <p:ph type="pic" sz="quarter" idx="19"/>
          </p:nvPr>
        </p:nvSpPr>
        <p:spPr>
          <a:xfrm>
            <a:off x="8926285" y="2701834"/>
            <a:ext cx="1541418" cy="1593669"/>
          </a:xfrm>
          <a:solidFill>
            <a:schemeClr val="bg2"/>
          </a:solidFill>
        </p:spPr>
        <p:txBody>
          <a:bodyPr/>
          <a:lstStyle/>
          <a:p>
            <a:endParaRPr lang="en-US"/>
          </a:p>
        </p:txBody>
      </p:sp>
      <p:sp>
        <p:nvSpPr>
          <p:cNvPr id="13" name="Рисунок 2"/>
          <p:cNvSpPr>
            <a:spLocks noGrp="1"/>
          </p:cNvSpPr>
          <p:nvPr>
            <p:ph type="pic" sz="quarter" idx="20"/>
          </p:nvPr>
        </p:nvSpPr>
        <p:spPr>
          <a:xfrm>
            <a:off x="1515291" y="4672149"/>
            <a:ext cx="1541418" cy="1593669"/>
          </a:xfrm>
          <a:solidFill>
            <a:schemeClr val="bg2"/>
          </a:solidFill>
        </p:spPr>
        <p:txBody>
          <a:bodyPr/>
          <a:lstStyle/>
          <a:p>
            <a:endParaRPr lang="en-US"/>
          </a:p>
        </p:txBody>
      </p:sp>
      <p:sp>
        <p:nvSpPr>
          <p:cNvPr id="14" name="Рисунок 2"/>
          <p:cNvSpPr>
            <a:spLocks noGrp="1"/>
          </p:cNvSpPr>
          <p:nvPr>
            <p:ph type="pic" sz="quarter" idx="21"/>
          </p:nvPr>
        </p:nvSpPr>
        <p:spPr>
          <a:xfrm>
            <a:off x="3368039" y="4672149"/>
            <a:ext cx="1541418" cy="1593669"/>
          </a:xfrm>
          <a:solidFill>
            <a:schemeClr val="bg2"/>
          </a:solidFill>
        </p:spPr>
        <p:txBody>
          <a:bodyPr/>
          <a:lstStyle/>
          <a:p>
            <a:endParaRPr lang="en-US"/>
          </a:p>
        </p:txBody>
      </p:sp>
      <p:sp>
        <p:nvSpPr>
          <p:cNvPr id="15" name="Рисунок 2"/>
          <p:cNvSpPr>
            <a:spLocks noGrp="1"/>
          </p:cNvSpPr>
          <p:nvPr>
            <p:ph type="pic" sz="quarter" idx="22"/>
          </p:nvPr>
        </p:nvSpPr>
        <p:spPr>
          <a:xfrm>
            <a:off x="5220788" y="4672149"/>
            <a:ext cx="1541418" cy="1593669"/>
          </a:xfrm>
          <a:solidFill>
            <a:schemeClr val="bg2"/>
          </a:solidFill>
        </p:spPr>
        <p:txBody>
          <a:bodyPr/>
          <a:lstStyle/>
          <a:p>
            <a:endParaRPr lang="en-US"/>
          </a:p>
        </p:txBody>
      </p:sp>
      <p:sp>
        <p:nvSpPr>
          <p:cNvPr id="16" name="Рисунок 2"/>
          <p:cNvSpPr>
            <a:spLocks noGrp="1"/>
          </p:cNvSpPr>
          <p:nvPr>
            <p:ph type="pic" sz="quarter" idx="23"/>
          </p:nvPr>
        </p:nvSpPr>
        <p:spPr>
          <a:xfrm>
            <a:off x="7073536" y="4672149"/>
            <a:ext cx="1541418" cy="1593669"/>
          </a:xfrm>
          <a:solidFill>
            <a:schemeClr val="bg2"/>
          </a:solidFill>
        </p:spPr>
        <p:txBody>
          <a:bodyPr/>
          <a:lstStyle/>
          <a:p>
            <a:endParaRPr lang="en-US"/>
          </a:p>
        </p:txBody>
      </p:sp>
      <p:sp>
        <p:nvSpPr>
          <p:cNvPr id="17" name="Рисунок 2"/>
          <p:cNvSpPr>
            <a:spLocks noGrp="1"/>
          </p:cNvSpPr>
          <p:nvPr>
            <p:ph type="pic" sz="quarter" idx="24"/>
          </p:nvPr>
        </p:nvSpPr>
        <p:spPr>
          <a:xfrm>
            <a:off x="8926285" y="4672149"/>
            <a:ext cx="1541418" cy="1593669"/>
          </a:xfrm>
          <a:solidFill>
            <a:schemeClr val="bg2"/>
          </a:solidFill>
        </p:spPr>
        <p:txBody>
          <a:bodyPr/>
          <a:lstStyle/>
          <a:p>
            <a:endParaRPr lang="en-US"/>
          </a:p>
        </p:txBody>
      </p:sp>
    </p:spTree>
    <p:extLst>
      <p:ext uri="{BB962C8B-B14F-4D97-AF65-F5344CB8AC3E}">
        <p14:creationId xmlns:p14="http://schemas.microsoft.com/office/powerpoint/2010/main" val="1190667362"/>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r>
              <a:t>Title Text</a:t>
            </a:r>
          </a:p>
        </p:txBody>
      </p:sp>
      <p:sp>
        <p:nvSpPr>
          <p:cNvPr id="20" name="Shape 2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 name="Shape 21"/>
          <p:cNvSpPr>
            <a:spLocks noGrp="1"/>
          </p:cNvSpPr>
          <p:nvPr>
            <p:ph type="sldNum" sz="quarter" idx="2"/>
          </p:nvPr>
        </p:nvSpPr>
        <p:spPr>
          <a:xfrm>
            <a:off x="11799518" y="6586628"/>
            <a:ext cx="392482" cy="21544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2727181"/>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mp; Photo">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799518" y="6586628"/>
            <a:ext cx="394570" cy="215444"/>
          </a:xfrm>
          <a:prstGeom prst="rect">
            <a:avLst/>
          </a:prstGeom>
        </p:spPr>
        <p:txBody>
          <a:bodyPr/>
          <a:lstStyle/>
          <a:p>
            <a:fld id="{86CB4B4D-7CA3-9044-876B-883B54F8677D}" type="slidenum">
              <a:t>‹#›</a:t>
            </a:fld>
            <a:endParaRPr dirty="0"/>
          </a:p>
        </p:txBody>
      </p:sp>
      <p:sp>
        <p:nvSpPr>
          <p:cNvPr id="5" name="Рисунок 2"/>
          <p:cNvSpPr>
            <a:spLocks noGrp="1"/>
          </p:cNvSpPr>
          <p:nvPr>
            <p:ph type="pic" sz="quarter" idx="10"/>
          </p:nvPr>
        </p:nvSpPr>
        <p:spPr>
          <a:xfrm>
            <a:off x="1515291" y="1306286"/>
            <a:ext cx="1541418" cy="1593669"/>
          </a:xfrm>
          <a:solidFill>
            <a:schemeClr val="bg2"/>
          </a:solidFill>
        </p:spPr>
        <p:txBody>
          <a:bodyPr/>
          <a:lstStyle/>
          <a:p>
            <a:endParaRPr lang="en-US"/>
          </a:p>
        </p:txBody>
      </p:sp>
      <p:sp>
        <p:nvSpPr>
          <p:cNvPr id="6" name="Рисунок 2"/>
          <p:cNvSpPr>
            <a:spLocks noGrp="1"/>
          </p:cNvSpPr>
          <p:nvPr>
            <p:ph type="pic" sz="quarter" idx="11"/>
          </p:nvPr>
        </p:nvSpPr>
        <p:spPr>
          <a:xfrm>
            <a:off x="3368039" y="1306286"/>
            <a:ext cx="1541418" cy="1593669"/>
          </a:xfrm>
          <a:solidFill>
            <a:schemeClr val="bg2"/>
          </a:solidFill>
        </p:spPr>
        <p:txBody>
          <a:bodyPr/>
          <a:lstStyle/>
          <a:p>
            <a:endParaRPr lang="en-US"/>
          </a:p>
        </p:txBody>
      </p:sp>
      <p:sp>
        <p:nvSpPr>
          <p:cNvPr id="7" name="Рисунок 2"/>
          <p:cNvSpPr>
            <a:spLocks noGrp="1"/>
          </p:cNvSpPr>
          <p:nvPr>
            <p:ph type="pic" sz="quarter" idx="12"/>
          </p:nvPr>
        </p:nvSpPr>
        <p:spPr>
          <a:xfrm>
            <a:off x="5220788" y="1306286"/>
            <a:ext cx="1541418" cy="1593669"/>
          </a:xfrm>
          <a:solidFill>
            <a:schemeClr val="bg2"/>
          </a:solidFill>
        </p:spPr>
        <p:txBody>
          <a:bodyPr/>
          <a:lstStyle/>
          <a:p>
            <a:endParaRPr lang="en-US"/>
          </a:p>
        </p:txBody>
      </p:sp>
      <p:sp>
        <p:nvSpPr>
          <p:cNvPr id="8" name="Рисунок 2"/>
          <p:cNvSpPr>
            <a:spLocks noGrp="1"/>
          </p:cNvSpPr>
          <p:nvPr>
            <p:ph type="pic" sz="quarter" idx="13"/>
          </p:nvPr>
        </p:nvSpPr>
        <p:spPr>
          <a:xfrm>
            <a:off x="7073536" y="1306286"/>
            <a:ext cx="1541418" cy="1593669"/>
          </a:xfrm>
          <a:solidFill>
            <a:schemeClr val="bg2"/>
          </a:solidFill>
        </p:spPr>
        <p:txBody>
          <a:bodyPr/>
          <a:lstStyle/>
          <a:p>
            <a:endParaRPr lang="en-US"/>
          </a:p>
        </p:txBody>
      </p:sp>
      <p:sp>
        <p:nvSpPr>
          <p:cNvPr id="9" name="Рисунок 2"/>
          <p:cNvSpPr>
            <a:spLocks noGrp="1"/>
          </p:cNvSpPr>
          <p:nvPr>
            <p:ph type="pic" sz="quarter" idx="14"/>
          </p:nvPr>
        </p:nvSpPr>
        <p:spPr>
          <a:xfrm>
            <a:off x="8926285" y="1306286"/>
            <a:ext cx="1541418" cy="1593669"/>
          </a:xfrm>
          <a:solidFill>
            <a:schemeClr val="bg2"/>
          </a:solidFill>
        </p:spPr>
        <p:txBody>
          <a:bodyPr/>
          <a:lstStyle/>
          <a:p>
            <a:endParaRPr lang="en-US"/>
          </a:p>
        </p:txBody>
      </p:sp>
      <p:sp>
        <p:nvSpPr>
          <p:cNvPr id="10" name="Рисунок 2"/>
          <p:cNvSpPr>
            <a:spLocks noGrp="1"/>
          </p:cNvSpPr>
          <p:nvPr>
            <p:ph type="pic" sz="quarter" idx="15"/>
          </p:nvPr>
        </p:nvSpPr>
        <p:spPr>
          <a:xfrm>
            <a:off x="1515291" y="3276600"/>
            <a:ext cx="1541418" cy="1593669"/>
          </a:xfrm>
          <a:solidFill>
            <a:schemeClr val="bg2"/>
          </a:solidFill>
        </p:spPr>
        <p:txBody>
          <a:bodyPr/>
          <a:lstStyle/>
          <a:p>
            <a:endParaRPr lang="en-US"/>
          </a:p>
        </p:txBody>
      </p:sp>
      <p:sp>
        <p:nvSpPr>
          <p:cNvPr id="11" name="Рисунок 2"/>
          <p:cNvSpPr>
            <a:spLocks noGrp="1"/>
          </p:cNvSpPr>
          <p:nvPr>
            <p:ph type="pic" sz="quarter" idx="16"/>
          </p:nvPr>
        </p:nvSpPr>
        <p:spPr>
          <a:xfrm>
            <a:off x="3368039" y="3276600"/>
            <a:ext cx="1541418" cy="1593669"/>
          </a:xfrm>
          <a:solidFill>
            <a:schemeClr val="bg2"/>
          </a:solidFill>
        </p:spPr>
        <p:txBody>
          <a:bodyPr/>
          <a:lstStyle/>
          <a:p>
            <a:endParaRPr lang="en-US"/>
          </a:p>
        </p:txBody>
      </p:sp>
      <p:sp>
        <p:nvSpPr>
          <p:cNvPr id="12" name="Рисунок 2"/>
          <p:cNvSpPr>
            <a:spLocks noGrp="1"/>
          </p:cNvSpPr>
          <p:nvPr>
            <p:ph type="pic" sz="quarter" idx="17"/>
          </p:nvPr>
        </p:nvSpPr>
        <p:spPr>
          <a:xfrm>
            <a:off x="5220788" y="3276600"/>
            <a:ext cx="1541418" cy="1593669"/>
          </a:xfrm>
          <a:solidFill>
            <a:schemeClr val="bg2"/>
          </a:solidFill>
        </p:spPr>
        <p:txBody>
          <a:bodyPr/>
          <a:lstStyle/>
          <a:p>
            <a:endParaRPr lang="en-US"/>
          </a:p>
        </p:txBody>
      </p:sp>
      <p:sp>
        <p:nvSpPr>
          <p:cNvPr id="13" name="Рисунок 2"/>
          <p:cNvSpPr>
            <a:spLocks noGrp="1"/>
          </p:cNvSpPr>
          <p:nvPr>
            <p:ph type="pic" sz="quarter" idx="18"/>
          </p:nvPr>
        </p:nvSpPr>
        <p:spPr>
          <a:xfrm>
            <a:off x="7073536" y="3276600"/>
            <a:ext cx="1541418" cy="1593669"/>
          </a:xfrm>
          <a:solidFill>
            <a:schemeClr val="bg2"/>
          </a:solidFill>
        </p:spPr>
        <p:txBody>
          <a:bodyPr/>
          <a:lstStyle/>
          <a:p>
            <a:endParaRPr lang="en-US"/>
          </a:p>
        </p:txBody>
      </p:sp>
      <p:sp>
        <p:nvSpPr>
          <p:cNvPr id="14" name="Рисунок 2"/>
          <p:cNvSpPr>
            <a:spLocks noGrp="1"/>
          </p:cNvSpPr>
          <p:nvPr>
            <p:ph type="pic" sz="quarter" idx="19"/>
          </p:nvPr>
        </p:nvSpPr>
        <p:spPr>
          <a:xfrm>
            <a:off x="8926285" y="3276600"/>
            <a:ext cx="1541418" cy="1593669"/>
          </a:xfrm>
          <a:solidFill>
            <a:schemeClr val="bg2"/>
          </a:solidFill>
        </p:spPr>
        <p:txBody>
          <a:bodyPr/>
          <a:lstStyle/>
          <a:p>
            <a:endParaRPr lang="en-US"/>
          </a:p>
        </p:txBody>
      </p:sp>
    </p:spTree>
    <p:extLst>
      <p:ext uri="{BB962C8B-B14F-4D97-AF65-F5344CB8AC3E}">
        <p14:creationId xmlns:p14="http://schemas.microsoft.com/office/powerpoint/2010/main" val="856584587"/>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mp; Photo circle">
    <p:spTree>
      <p:nvGrpSpPr>
        <p:cNvPr id="1" name=""/>
        <p:cNvGrpSpPr/>
        <p:nvPr/>
      </p:nvGrpSpPr>
      <p:grpSpPr>
        <a:xfrm>
          <a:off x="0" y="0"/>
          <a:ext cx="0" cy="0"/>
          <a:chOff x="0" y="0"/>
          <a:chExt cx="0" cy="0"/>
        </a:xfrm>
      </p:grpSpPr>
      <p:sp>
        <p:nvSpPr>
          <p:cNvPr id="21" name="Shape 21"/>
          <p:cNvSpPr>
            <a:spLocks noGrp="1"/>
          </p:cNvSpPr>
          <p:nvPr>
            <p:ph type="sldNum" sz="quarter" idx="2"/>
          </p:nvPr>
        </p:nvSpPr>
        <p:spPr>
          <a:xfrm>
            <a:off x="11799518" y="6586628"/>
            <a:ext cx="394570" cy="215444"/>
          </a:xfrm>
          <a:prstGeom prst="rect">
            <a:avLst/>
          </a:prstGeom>
        </p:spPr>
        <p:txBody>
          <a:bodyPr/>
          <a:lstStyle/>
          <a:p>
            <a:fld id="{86CB4B4D-7CA3-9044-876B-883B54F8677D}" type="slidenum">
              <a:t>‹#›</a:t>
            </a:fld>
            <a:endParaRPr dirty="0"/>
          </a:p>
        </p:txBody>
      </p:sp>
      <p:sp>
        <p:nvSpPr>
          <p:cNvPr id="5" name="Рисунок 2"/>
          <p:cNvSpPr>
            <a:spLocks noGrp="1"/>
          </p:cNvSpPr>
          <p:nvPr>
            <p:ph type="pic" sz="quarter" idx="10"/>
          </p:nvPr>
        </p:nvSpPr>
        <p:spPr>
          <a:xfrm>
            <a:off x="1515291" y="1306286"/>
            <a:ext cx="626364" cy="626364"/>
          </a:xfrm>
          <a:prstGeom prst="ellipse">
            <a:avLst/>
          </a:prstGeom>
          <a:solidFill>
            <a:schemeClr val="bg2"/>
          </a:solidFill>
        </p:spPr>
        <p:txBody>
          <a:bodyPr/>
          <a:lstStyle/>
          <a:p>
            <a:endParaRPr lang="en-US"/>
          </a:p>
        </p:txBody>
      </p:sp>
      <p:sp>
        <p:nvSpPr>
          <p:cNvPr id="6" name="Рисунок 2"/>
          <p:cNvSpPr>
            <a:spLocks noGrp="1"/>
          </p:cNvSpPr>
          <p:nvPr>
            <p:ph type="pic" sz="quarter" idx="11"/>
          </p:nvPr>
        </p:nvSpPr>
        <p:spPr>
          <a:xfrm>
            <a:off x="3368039" y="1306286"/>
            <a:ext cx="626364" cy="626364"/>
          </a:xfrm>
          <a:prstGeom prst="ellipse">
            <a:avLst/>
          </a:prstGeom>
          <a:solidFill>
            <a:schemeClr val="bg2"/>
          </a:solidFill>
        </p:spPr>
        <p:txBody>
          <a:bodyPr/>
          <a:lstStyle/>
          <a:p>
            <a:endParaRPr lang="en-US"/>
          </a:p>
        </p:txBody>
      </p:sp>
      <p:sp>
        <p:nvSpPr>
          <p:cNvPr id="7" name="Рисунок 2"/>
          <p:cNvSpPr>
            <a:spLocks noGrp="1"/>
          </p:cNvSpPr>
          <p:nvPr>
            <p:ph type="pic" sz="quarter" idx="12"/>
          </p:nvPr>
        </p:nvSpPr>
        <p:spPr>
          <a:xfrm>
            <a:off x="5220788" y="1306286"/>
            <a:ext cx="626364" cy="626364"/>
          </a:xfrm>
          <a:prstGeom prst="ellipse">
            <a:avLst/>
          </a:prstGeom>
          <a:solidFill>
            <a:schemeClr val="bg2"/>
          </a:solidFill>
        </p:spPr>
        <p:txBody>
          <a:bodyPr/>
          <a:lstStyle/>
          <a:p>
            <a:endParaRPr lang="en-US"/>
          </a:p>
        </p:txBody>
      </p:sp>
      <p:sp>
        <p:nvSpPr>
          <p:cNvPr id="8" name="Рисунок 2"/>
          <p:cNvSpPr>
            <a:spLocks noGrp="1"/>
          </p:cNvSpPr>
          <p:nvPr>
            <p:ph type="pic" sz="quarter" idx="13"/>
          </p:nvPr>
        </p:nvSpPr>
        <p:spPr>
          <a:xfrm>
            <a:off x="7073536" y="1306286"/>
            <a:ext cx="626364" cy="626364"/>
          </a:xfrm>
          <a:prstGeom prst="ellipse">
            <a:avLst/>
          </a:prstGeom>
          <a:solidFill>
            <a:schemeClr val="bg2"/>
          </a:solidFill>
        </p:spPr>
        <p:txBody>
          <a:bodyPr/>
          <a:lstStyle/>
          <a:p>
            <a:endParaRPr lang="en-US"/>
          </a:p>
        </p:txBody>
      </p:sp>
      <p:sp>
        <p:nvSpPr>
          <p:cNvPr id="9" name="Рисунок 2"/>
          <p:cNvSpPr>
            <a:spLocks noGrp="1"/>
          </p:cNvSpPr>
          <p:nvPr>
            <p:ph type="pic" sz="quarter" idx="14"/>
          </p:nvPr>
        </p:nvSpPr>
        <p:spPr>
          <a:xfrm>
            <a:off x="8926285" y="1306286"/>
            <a:ext cx="626364" cy="626364"/>
          </a:xfrm>
          <a:prstGeom prst="ellipse">
            <a:avLst/>
          </a:prstGeom>
          <a:solidFill>
            <a:schemeClr val="bg2"/>
          </a:solidFill>
        </p:spPr>
        <p:txBody>
          <a:bodyPr/>
          <a:lstStyle/>
          <a:p>
            <a:endParaRPr lang="en-US"/>
          </a:p>
        </p:txBody>
      </p:sp>
      <p:sp>
        <p:nvSpPr>
          <p:cNvPr id="10" name="Рисунок 2"/>
          <p:cNvSpPr>
            <a:spLocks noGrp="1"/>
          </p:cNvSpPr>
          <p:nvPr>
            <p:ph type="pic" sz="quarter" idx="15"/>
          </p:nvPr>
        </p:nvSpPr>
        <p:spPr>
          <a:xfrm>
            <a:off x="1515291" y="2217821"/>
            <a:ext cx="626364" cy="626364"/>
          </a:xfrm>
          <a:prstGeom prst="ellipse">
            <a:avLst/>
          </a:prstGeom>
          <a:solidFill>
            <a:schemeClr val="bg2"/>
          </a:solidFill>
        </p:spPr>
        <p:txBody>
          <a:bodyPr/>
          <a:lstStyle/>
          <a:p>
            <a:endParaRPr lang="en-US"/>
          </a:p>
        </p:txBody>
      </p:sp>
      <p:sp>
        <p:nvSpPr>
          <p:cNvPr id="11" name="Рисунок 2"/>
          <p:cNvSpPr>
            <a:spLocks noGrp="1"/>
          </p:cNvSpPr>
          <p:nvPr>
            <p:ph type="pic" sz="quarter" idx="16"/>
          </p:nvPr>
        </p:nvSpPr>
        <p:spPr>
          <a:xfrm>
            <a:off x="3368039" y="2217821"/>
            <a:ext cx="626364" cy="626364"/>
          </a:xfrm>
          <a:prstGeom prst="ellipse">
            <a:avLst/>
          </a:prstGeom>
          <a:solidFill>
            <a:schemeClr val="bg2"/>
          </a:solidFill>
        </p:spPr>
        <p:txBody>
          <a:bodyPr/>
          <a:lstStyle/>
          <a:p>
            <a:endParaRPr lang="en-US"/>
          </a:p>
        </p:txBody>
      </p:sp>
      <p:sp>
        <p:nvSpPr>
          <p:cNvPr id="12" name="Рисунок 2"/>
          <p:cNvSpPr>
            <a:spLocks noGrp="1"/>
          </p:cNvSpPr>
          <p:nvPr>
            <p:ph type="pic" sz="quarter" idx="17"/>
          </p:nvPr>
        </p:nvSpPr>
        <p:spPr>
          <a:xfrm>
            <a:off x="5220788" y="2217821"/>
            <a:ext cx="626364" cy="626364"/>
          </a:xfrm>
          <a:prstGeom prst="ellipse">
            <a:avLst/>
          </a:prstGeom>
          <a:solidFill>
            <a:schemeClr val="bg2"/>
          </a:solidFill>
        </p:spPr>
        <p:txBody>
          <a:bodyPr/>
          <a:lstStyle/>
          <a:p>
            <a:endParaRPr lang="en-US"/>
          </a:p>
        </p:txBody>
      </p:sp>
      <p:sp>
        <p:nvSpPr>
          <p:cNvPr id="13" name="Рисунок 2"/>
          <p:cNvSpPr>
            <a:spLocks noGrp="1"/>
          </p:cNvSpPr>
          <p:nvPr>
            <p:ph type="pic" sz="quarter" idx="18"/>
          </p:nvPr>
        </p:nvSpPr>
        <p:spPr>
          <a:xfrm>
            <a:off x="7073536" y="2217821"/>
            <a:ext cx="626364" cy="626364"/>
          </a:xfrm>
          <a:prstGeom prst="ellipse">
            <a:avLst/>
          </a:prstGeom>
          <a:solidFill>
            <a:schemeClr val="bg2"/>
          </a:solidFill>
        </p:spPr>
        <p:txBody>
          <a:bodyPr/>
          <a:lstStyle/>
          <a:p>
            <a:endParaRPr lang="en-US"/>
          </a:p>
        </p:txBody>
      </p:sp>
      <p:sp>
        <p:nvSpPr>
          <p:cNvPr id="14" name="Рисунок 2"/>
          <p:cNvSpPr>
            <a:spLocks noGrp="1"/>
          </p:cNvSpPr>
          <p:nvPr>
            <p:ph type="pic" sz="quarter" idx="19"/>
          </p:nvPr>
        </p:nvSpPr>
        <p:spPr>
          <a:xfrm>
            <a:off x="8926285" y="2217821"/>
            <a:ext cx="626364" cy="626364"/>
          </a:xfrm>
          <a:prstGeom prst="ellipse">
            <a:avLst/>
          </a:prstGeom>
          <a:solidFill>
            <a:schemeClr val="bg2"/>
          </a:solidFill>
        </p:spPr>
        <p:txBody>
          <a:bodyPr/>
          <a:lstStyle/>
          <a:p>
            <a:endParaRPr lang="en-US"/>
          </a:p>
        </p:txBody>
      </p:sp>
      <p:sp>
        <p:nvSpPr>
          <p:cNvPr id="15" name="Рисунок 2"/>
          <p:cNvSpPr>
            <a:spLocks noGrp="1"/>
          </p:cNvSpPr>
          <p:nvPr>
            <p:ph type="pic" sz="quarter" idx="20"/>
          </p:nvPr>
        </p:nvSpPr>
        <p:spPr>
          <a:xfrm>
            <a:off x="1515291" y="3129357"/>
            <a:ext cx="626364" cy="626364"/>
          </a:xfrm>
          <a:prstGeom prst="ellipse">
            <a:avLst/>
          </a:prstGeom>
          <a:solidFill>
            <a:schemeClr val="bg2"/>
          </a:solidFill>
        </p:spPr>
        <p:txBody>
          <a:bodyPr/>
          <a:lstStyle/>
          <a:p>
            <a:endParaRPr lang="en-US"/>
          </a:p>
        </p:txBody>
      </p:sp>
      <p:sp>
        <p:nvSpPr>
          <p:cNvPr id="16" name="Рисунок 2"/>
          <p:cNvSpPr>
            <a:spLocks noGrp="1"/>
          </p:cNvSpPr>
          <p:nvPr>
            <p:ph type="pic" sz="quarter" idx="21"/>
          </p:nvPr>
        </p:nvSpPr>
        <p:spPr>
          <a:xfrm>
            <a:off x="3368039" y="3129357"/>
            <a:ext cx="626364" cy="626364"/>
          </a:xfrm>
          <a:prstGeom prst="ellipse">
            <a:avLst/>
          </a:prstGeom>
          <a:solidFill>
            <a:schemeClr val="bg2"/>
          </a:solidFill>
        </p:spPr>
        <p:txBody>
          <a:bodyPr/>
          <a:lstStyle/>
          <a:p>
            <a:endParaRPr lang="en-US"/>
          </a:p>
        </p:txBody>
      </p:sp>
      <p:sp>
        <p:nvSpPr>
          <p:cNvPr id="17" name="Рисунок 2"/>
          <p:cNvSpPr>
            <a:spLocks noGrp="1"/>
          </p:cNvSpPr>
          <p:nvPr>
            <p:ph type="pic" sz="quarter" idx="22"/>
          </p:nvPr>
        </p:nvSpPr>
        <p:spPr>
          <a:xfrm>
            <a:off x="5220788" y="3129357"/>
            <a:ext cx="626364" cy="626364"/>
          </a:xfrm>
          <a:prstGeom prst="ellipse">
            <a:avLst/>
          </a:prstGeom>
          <a:solidFill>
            <a:schemeClr val="bg2"/>
          </a:solidFill>
        </p:spPr>
        <p:txBody>
          <a:bodyPr/>
          <a:lstStyle/>
          <a:p>
            <a:endParaRPr lang="en-US"/>
          </a:p>
        </p:txBody>
      </p:sp>
      <p:sp>
        <p:nvSpPr>
          <p:cNvPr id="18" name="Рисунок 2"/>
          <p:cNvSpPr>
            <a:spLocks noGrp="1"/>
          </p:cNvSpPr>
          <p:nvPr>
            <p:ph type="pic" sz="quarter" idx="23"/>
          </p:nvPr>
        </p:nvSpPr>
        <p:spPr>
          <a:xfrm>
            <a:off x="7073536" y="3129357"/>
            <a:ext cx="626364" cy="626364"/>
          </a:xfrm>
          <a:prstGeom prst="ellipse">
            <a:avLst/>
          </a:prstGeom>
          <a:solidFill>
            <a:schemeClr val="bg2"/>
          </a:solidFill>
        </p:spPr>
        <p:txBody>
          <a:bodyPr/>
          <a:lstStyle/>
          <a:p>
            <a:endParaRPr lang="en-US"/>
          </a:p>
        </p:txBody>
      </p:sp>
      <p:sp>
        <p:nvSpPr>
          <p:cNvPr id="19" name="Рисунок 2"/>
          <p:cNvSpPr>
            <a:spLocks noGrp="1"/>
          </p:cNvSpPr>
          <p:nvPr>
            <p:ph type="pic" sz="quarter" idx="24"/>
          </p:nvPr>
        </p:nvSpPr>
        <p:spPr>
          <a:xfrm>
            <a:off x="8926285" y="3129357"/>
            <a:ext cx="626364" cy="626364"/>
          </a:xfrm>
          <a:prstGeom prst="ellipse">
            <a:avLst/>
          </a:prstGeom>
          <a:solidFill>
            <a:schemeClr val="bg2"/>
          </a:solidFill>
        </p:spPr>
        <p:txBody>
          <a:bodyPr/>
          <a:lstStyle/>
          <a:p>
            <a:endParaRPr lang="en-US"/>
          </a:p>
        </p:txBody>
      </p:sp>
      <p:sp>
        <p:nvSpPr>
          <p:cNvPr id="20" name="Рисунок 2"/>
          <p:cNvSpPr>
            <a:spLocks noGrp="1"/>
          </p:cNvSpPr>
          <p:nvPr>
            <p:ph type="pic" sz="quarter" idx="25"/>
          </p:nvPr>
        </p:nvSpPr>
        <p:spPr>
          <a:xfrm>
            <a:off x="1515291" y="4040892"/>
            <a:ext cx="626364" cy="626364"/>
          </a:xfrm>
          <a:prstGeom prst="ellipse">
            <a:avLst/>
          </a:prstGeom>
          <a:solidFill>
            <a:schemeClr val="bg2"/>
          </a:solidFill>
        </p:spPr>
        <p:txBody>
          <a:bodyPr/>
          <a:lstStyle/>
          <a:p>
            <a:endParaRPr lang="en-US"/>
          </a:p>
        </p:txBody>
      </p:sp>
      <p:sp>
        <p:nvSpPr>
          <p:cNvPr id="22" name="Рисунок 2"/>
          <p:cNvSpPr>
            <a:spLocks noGrp="1"/>
          </p:cNvSpPr>
          <p:nvPr>
            <p:ph type="pic" sz="quarter" idx="26"/>
          </p:nvPr>
        </p:nvSpPr>
        <p:spPr>
          <a:xfrm>
            <a:off x="3368039" y="4040892"/>
            <a:ext cx="626364" cy="626364"/>
          </a:xfrm>
          <a:prstGeom prst="ellipse">
            <a:avLst/>
          </a:prstGeom>
          <a:solidFill>
            <a:schemeClr val="bg2"/>
          </a:solidFill>
        </p:spPr>
        <p:txBody>
          <a:bodyPr/>
          <a:lstStyle/>
          <a:p>
            <a:endParaRPr lang="en-US"/>
          </a:p>
        </p:txBody>
      </p:sp>
      <p:sp>
        <p:nvSpPr>
          <p:cNvPr id="23" name="Рисунок 2"/>
          <p:cNvSpPr>
            <a:spLocks noGrp="1"/>
          </p:cNvSpPr>
          <p:nvPr>
            <p:ph type="pic" sz="quarter" idx="27"/>
          </p:nvPr>
        </p:nvSpPr>
        <p:spPr>
          <a:xfrm>
            <a:off x="5220788" y="4040892"/>
            <a:ext cx="626364" cy="626364"/>
          </a:xfrm>
          <a:prstGeom prst="ellipse">
            <a:avLst/>
          </a:prstGeom>
          <a:solidFill>
            <a:schemeClr val="bg2"/>
          </a:solidFill>
        </p:spPr>
        <p:txBody>
          <a:bodyPr/>
          <a:lstStyle/>
          <a:p>
            <a:endParaRPr lang="en-US"/>
          </a:p>
        </p:txBody>
      </p:sp>
      <p:sp>
        <p:nvSpPr>
          <p:cNvPr id="24" name="Рисунок 2"/>
          <p:cNvSpPr>
            <a:spLocks noGrp="1"/>
          </p:cNvSpPr>
          <p:nvPr>
            <p:ph type="pic" sz="quarter" idx="28"/>
          </p:nvPr>
        </p:nvSpPr>
        <p:spPr>
          <a:xfrm>
            <a:off x="7073536" y="4040892"/>
            <a:ext cx="626364" cy="626364"/>
          </a:xfrm>
          <a:prstGeom prst="ellipse">
            <a:avLst/>
          </a:prstGeom>
          <a:solidFill>
            <a:schemeClr val="bg2"/>
          </a:solidFill>
        </p:spPr>
        <p:txBody>
          <a:bodyPr/>
          <a:lstStyle/>
          <a:p>
            <a:endParaRPr lang="en-US"/>
          </a:p>
        </p:txBody>
      </p:sp>
      <p:sp>
        <p:nvSpPr>
          <p:cNvPr id="25" name="Рисунок 2"/>
          <p:cNvSpPr>
            <a:spLocks noGrp="1"/>
          </p:cNvSpPr>
          <p:nvPr>
            <p:ph type="pic" sz="quarter" idx="29"/>
          </p:nvPr>
        </p:nvSpPr>
        <p:spPr>
          <a:xfrm>
            <a:off x="8926285" y="4040892"/>
            <a:ext cx="626364" cy="626364"/>
          </a:xfrm>
          <a:prstGeom prst="ellipse">
            <a:avLst/>
          </a:prstGeom>
          <a:solidFill>
            <a:schemeClr val="bg2"/>
          </a:solidFill>
        </p:spPr>
        <p:txBody>
          <a:bodyPr/>
          <a:lstStyle/>
          <a:p>
            <a:endParaRPr lang="en-US"/>
          </a:p>
        </p:txBody>
      </p:sp>
      <p:sp>
        <p:nvSpPr>
          <p:cNvPr id="30" name="Рисунок 2"/>
          <p:cNvSpPr>
            <a:spLocks noGrp="1"/>
          </p:cNvSpPr>
          <p:nvPr>
            <p:ph type="pic" sz="quarter" idx="30"/>
          </p:nvPr>
        </p:nvSpPr>
        <p:spPr>
          <a:xfrm>
            <a:off x="1515291" y="4952428"/>
            <a:ext cx="626364" cy="626364"/>
          </a:xfrm>
          <a:prstGeom prst="ellipse">
            <a:avLst/>
          </a:prstGeom>
          <a:solidFill>
            <a:schemeClr val="bg2"/>
          </a:solidFill>
        </p:spPr>
        <p:txBody>
          <a:bodyPr/>
          <a:lstStyle/>
          <a:p>
            <a:endParaRPr lang="en-US"/>
          </a:p>
        </p:txBody>
      </p:sp>
      <p:sp>
        <p:nvSpPr>
          <p:cNvPr id="31" name="Рисунок 2"/>
          <p:cNvSpPr>
            <a:spLocks noGrp="1"/>
          </p:cNvSpPr>
          <p:nvPr>
            <p:ph type="pic" sz="quarter" idx="31"/>
          </p:nvPr>
        </p:nvSpPr>
        <p:spPr>
          <a:xfrm>
            <a:off x="3368039" y="4952428"/>
            <a:ext cx="626364" cy="626364"/>
          </a:xfrm>
          <a:prstGeom prst="ellipse">
            <a:avLst/>
          </a:prstGeom>
          <a:solidFill>
            <a:schemeClr val="bg2"/>
          </a:solidFill>
        </p:spPr>
        <p:txBody>
          <a:bodyPr/>
          <a:lstStyle/>
          <a:p>
            <a:endParaRPr lang="en-US"/>
          </a:p>
        </p:txBody>
      </p:sp>
      <p:sp>
        <p:nvSpPr>
          <p:cNvPr id="32" name="Рисунок 2"/>
          <p:cNvSpPr>
            <a:spLocks noGrp="1"/>
          </p:cNvSpPr>
          <p:nvPr>
            <p:ph type="pic" sz="quarter" idx="32"/>
          </p:nvPr>
        </p:nvSpPr>
        <p:spPr>
          <a:xfrm>
            <a:off x="5220788" y="4952428"/>
            <a:ext cx="626364" cy="626364"/>
          </a:xfrm>
          <a:prstGeom prst="ellipse">
            <a:avLst/>
          </a:prstGeom>
          <a:solidFill>
            <a:schemeClr val="bg2"/>
          </a:solidFill>
        </p:spPr>
        <p:txBody>
          <a:bodyPr/>
          <a:lstStyle/>
          <a:p>
            <a:endParaRPr lang="en-US"/>
          </a:p>
        </p:txBody>
      </p:sp>
      <p:sp>
        <p:nvSpPr>
          <p:cNvPr id="33" name="Рисунок 2"/>
          <p:cNvSpPr>
            <a:spLocks noGrp="1"/>
          </p:cNvSpPr>
          <p:nvPr>
            <p:ph type="pic" sz="quarter" idx="33"/>
          </p:nvPr>
        </p:nvSpPr>
        <p:spPr>
          <a:xfrm>
            <a:off x="7073536" y="4952428"/>
            <a:ext cx="626364" cy="626364"/>
          </a:xfrm>
          <a:prstGeom prst="ellipse">
            <a:avLst/>
          </a:prstGeom>
          <a:solidFill>
            <a:schemeClr val="bg2"/>
          </a:solidFill>
        </p:spPr>
        <p:txBody>
          <a:bodyPr/>
          <a:lstStyle/>
          <a:p>
            <a:endParaRPr lang="en-US"/>
          </a:p>
        </p:txBody>
      </p:sp>
      <p:sp>
        <p:nvSpPr>
          <p:cNvPr id="34" name="Рисунок 2"/>
          <p:cNvSpPr>
            <a:spLocks noGrp="1"/>
          </p:cNvSpPr>
          <p:nvPr>
            <p:ph type="pic" sz="quarter" idx="34"/>
          </p:nvPr>
        </p:nvSpPr>
        <p:spPr>
          <a:xfrm>
            <a:off x="8926285" y="4952428"/>
            <a:ext cx="626364" cy="626364"/>
          </a:xfrm>
          <a:prstGeom prst="ellipse">
            <a:avLst/>
          </a:prstGeom>
          <a:solidFill>
            <a:schemeClr val="bg2"/>
          </a:solidFill>
        </p:spPr>
        <p:txBody>
          <a:bodyPr/>
          <a:lstStyle/>
          <a:p>
            <a:endParaRPr lang="en-US"/>
          </a:p>
        </p:txBody>
      </p:sp>
    </p:spTree>
    <p:extLst>
      <p:ext uri="{BB962C8B-B14F-4D97-AF65-F5344CB8AC3E}">
        <p14:creationId xmlns:p14="http://schemas.microsoft.com/office/powerpoint/2010/main" val="24050488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2C75-9A64-4648-BC14-74626DBEE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762F8-43E2-CC49-A42B-9F0E6344A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C743A7-EF3F-9F4C-84FC-0BA2D89854C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6C032A1-8EFC-CA48-A812-C4A05C8FF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3A74-FE4B-C342-8002-34A62209F19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19702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CBA86-8818-6D40-8541-F690AA55C9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76538D-5679-1542-BB79-8E2FCC0336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827E2A-5849-8041-8A52-1BD9C5507B13}"/>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C692F43E-E708-B946-8B8C-34AB27F5A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04097-4A93-9940-ACE0-C5C8D51D585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7504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5599841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7383-8E31-C147-8825-B55BD14960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06B92D-F30D-9547-A164-7873125FA9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3E86C4-293E-C548-89BF-FF877AF5CC04}"/>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B826EF7B-BD23-8C4D-BF34-692F83F33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0B2606-57C5-7145-B104-725A00A543B1}"/>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46110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3A22-99F1-5C43-B476-40D12AF9C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8746D3-172B-144F-857F-130F0484436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D68E34-2BA8-EF4B-A0AA-0AFFBDC6817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05269E-E314-404C-B321-6E363AF38E7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3DC72D45-DEE9-B248-BEDA-D42DDCBA6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B98E9A-218B-5346-9E85-8F12FAFD788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07893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4349-BD8C-7D40-BA7B-56E6753E49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ABCBC9-1F76-B041-A3AF-329EE3B3E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21E370-C3D6-CE44-B95F-ACB454748A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A409E3-4F49-5147-ACE5-AB7ADBCB02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D486F5-DDA5-7440-AD76-9001920977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50818B-4A12-F248-9E67-E125640670ED}"/>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8" name="Footer Placeholder 7">
            <a:extLst>
              <a:ext uri="{FF2B5EF4-FFF2-40B4-BE49-F238E27FC236}">
                <a16:creationId xmlns:a16="http://schemas.microsoft.com/office/drawing/2014/main" id="{1504BCB1-4A0C-D545-BAD1-8E04D5C399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DA8F0F-DE2E-964E-9934-2D912177270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52245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0986-7DE6-D440-88C9-FA5BA3D1A9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263EE2-4EFE-F84C-A969-E53FADCA95D0}"/>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4" name="Footer Placeholder 3">
            <a:extLst>
              <a:ext uri="{FF2B5EF4-FFF2-40B4-BE49-F238E27FC236}">
                <a16:creationId xmlns:a16="http://schemas.microsoft.com/office/drawing/2014/main" id="{24FA725D-4F60-764B-94BA-DDDC1F01E7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32E62F-AA0C-8140-A01E-B494CEF39649}"/>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406320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604F20-BCF9-1D4A-A770-9A035165276E}"/>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3" name="Footer Placeholder 2">
            <a:extLst>
              <a:ext uri="{FF2B5EF4-FFF2-40B4-BE49-F238E27FC236}">
                <a16:creationId xmlns:a16="http://schemas.microsoft.com/office/drawing/2014/main" id="{037BD7DE-E2B2-584B-B90B-D997B2F336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100281-DC03-F540-AB80-78D79FC971DD}"/>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6242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F470D-DDD8-CB44-A983-1C2192DF8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24BA1B-DE72-D941-8602-616F672500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A1F99B-9F8A-6E44-8925-D1F2AC83E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AE5E2E-50D0-2D48-8CA9-4CF10D4D724F}"/>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A085C5D4-BC30-164D-903A-430AB237B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CB2FBD-DAB6-4744-9C97-C446D3EDF30A}"/>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818064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A8285-6775-D945-BB56-74D0CF829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9BFEAB-18D8-D84F-9611-FE5B8B898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16A0E-4147-F04A-9F8E-3B70035ED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69D419-F3AE-A74A-AD2C-0F8C67E127CB}"/>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6" name="Footer Placeholder 5">
            <a:extLst>
              <a:ext uri="{FF2B5EF4-FFF2-40B4-BE49-F238E27FC236}">
                <a16:creationId xmlns:a16="http://schemas.microsoft.com/office/drawing/2014/main" id="{FF832416-0F19-3145-B4CA-F6C3D6729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104BC-9532-874B-B377-FABB1ADF52A6}"/>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258160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2D9-7BD5-BA4B-8D18-E7D7064A61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47C32-E63A-E040-A27C-97446F6FA7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47295-2D3C-A243-9509-647FD9155475}"/>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F832F5C3-1540-F242-8D9C-C3085698C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9D5FBB-68C3-6043-9625-559A918DBC7F}"/>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6086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151E6-47E2-0941-922F-BC0E99AE51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8A0122-FB68-FB49-88B5-A0FD3CD44E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37CBD-F7EA-E341-9F06-F896E8A33F3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666AD1E1-5ECC-3948-910B-8E3430D32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96EB0A-4D5A-3343-B552-ABF4C05848BB}"/>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85231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57"/>
            <a:ext cx="9144001" cy="1655763"/>
          </a:xfrm>
        </p:spPr>
        <p:txBody>
          <a:bodyPr/>
          <a:lstStyle>
            <a:lvl1pPr marL="0" indent="0" algn="ctr">
              <a:buNone/>
              <a:defRPr sz="2400"/>
            </a:lvl1pPr>
            <a:lvl2pPr marL="456429" indent="0" algn="ctr">
              <a:buNone/>
              <a:defRPr sz="2000"/>
            </a:lvl2pPr>
            <a:lvl3pPr marL="912862" indent="0" algn="ctr">
              <a:buNone/>
              <a:defRPr sz="1900"/>
            </a:lvl3pPr>
            <a:lvl4pPr marL="1369291" indent="0" algn="ctr">
              <a:buNone/>
              <a:defRPr sz="1600"/>
            </a:lvl4pPr>
            <a:lvl5pPr marL="1825722" indent="0" algn="ctr">
              <a:buNone/>
              <a:defRPr sz="1600"/>
            </a:lvl5pPr>
            <a:lvl6pPr marL="2282151" indent="0" algn="ctr">
              <a:buNone/>
              <a:defRPr sz="1600"/>
            </a:lvl6pPr>
            <a:lvl7pPr marL="2738583" indent="0" algn="ctr">
              <a:buNone/>
              <a:defRPr sz="1600"/>
            </a:lvl7pPr>
            <a:lvl8pPr marL="3195013" indent="0" algn="ctr">
              <a:buNone/>
              <a:defRPr sz="1600"/>
            </a:lvl8pPr>
            <a:lvl9pPr marL="365144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24877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asic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p:nvSpPr>
        <p:spPr>
          <a:xfrm>
            <a:off x="0" y="6597352"/>
            <a:ext cx="12192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sz="2400"/>
          </a:p>
        </p:txBody>
      </p:sp>
      <p:grpSp>
        <p:nvGrpSpPr>
          <p:cNvPr id="6" name="그룹 5">
            <a:extLst>
              <a:ext uri="{FF2B5EF4-FFF2-40B4-BE49-F238E27FC236}">
                <a16:creationId xmlns:a16="http://schemas.microsoft.com/office/drawing/2014/main" id="{3F6939C0-0F9C-4BB0-BE6D-CDFDBD48B8E1}"/>
              </a:ext>
            </a:extLst>
          </p:cNvPr>
          <p:cNvGrpSpPr/>
          <p:nvPr/>
        </p:nvGrpSpPr>
        <p:grpSpPr>
          <a:xfrm>
            <a:off x="10668856" y="5253432"/>
            <a:ext cx="1523145" cy="1585421"/>
            <a:chOff x="4572000" y="387072"/>
            <a:chExt cx="4569687" cy="4756528"/>
          </a:xfrm>
        </p:grpSpPr>
        <p:sp>
          <p:nvSpPr>
            <p:cNvPr id="7" name="자유형: 도형 6">
              <a:extLst>
                <a:ext uri="{FF2B5EF4-FFF2-40B4-BE49-F238E27FC236}">
                  <a16:creationId xmlns:a16="http://schemas.microsoft.com/office/drawing/2014/main" id="{D9278269-D816-4377-921A-50AEC083B847}"/>
                </a:ext>
              </a:extLst>
            </p:cNvPr>
            <p:cNvSpPr/>
            <p:nvPr userDrawn="1"/>
          </p:nvSpPr>
          <p:spPr>
            <a:xfrm>
              <a:off x="4572000" y="1408870"/>
              <a:ext cx="4569687" cy="3734730"/>
            </a:xfrm>
            <a:custGeom>
              <a:avLst/>
              <a:gdLst>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63923 w 4569687"/>
                <a:gd name="connsiteY30" fmla="*/ 3304336 h 3734631"/>
                <a:gd name="connsiteX31" fmla="*/ 1334207 w 4569687"/>
                <a:gd name="connsiteY31" fmla="*/ 3340352 h 3734631"/>
                <a:gd name="connsiteX32" fmla="*/ 1046262 w 4569687"/>
                <a:gd name="connsiteY32" fmla="*/ 3459623 h 3734631"/>
                <a:gd name="connsiteX33" fmla="*/ 647319 w 4569687"/>
                <a:gd name="connsiteY33" fmla="*/ 3134475 h 3734631"/>
                <a:gd name="connsiteX34" fmla="*/ 642925 w 4569687"/>
                <a:gd name="connsiteY34" fmla="*/ 3090891 h 3734631"/>
                <a:gd name="connsiteX35" fmla="*/ 634894 w 4569687"/>
                <a:gd name="connsiteY35" fmla="*/ 3098188 h 3734631"/>
                <a:gd name="connsiteX36" fmla="*/ 407216 w 4569687"/>
                <a:gd name="connsiteY36" fmla="*/ 3167734 h 3734631"/>
                <a:gd name="connsiteX37" fmla="*/ 0 w 4569687"/>
                <a:gd name="connsiteY37" fmla="*/ 2760518 h 3734631"/>
                <a:gd name="connsiteX38" fmla="*/ 407216 w 4569687"/>
                <a:gd name="connsiteY38" fmla="*/ 2353302 h 3734631"/>
                <a:gd name="connsiteX39" fmla="*/ 489284 w 4569687"/>
                <a:gd name="connsiteY39" fmla="*/ 2361575 h 3734631"/>
                <a:gd name="connsiteX40" fmla="*/ 508084 w 4569687"/>
                <a:gd name="connsiteY40" fmla="*/ 2367411 h 3734631"/>
                <a:gd name="connsiteX41" fmla="*/ 503849 w 4569687"/>
                <a:gd name="connsiteY41" fmla="*/ 2325400 h 3734631"/>
                <a:gd name="connsiteX42" fmla="*/ 1121688 w 4569687"/>
                <a:gd name="connsiteY42" fmla="*/ 1707561 h 3734631"/>
                <a:gd name="connsiteX43" fmla="*/ 1246204 w 4569687"/>
                <a:gd name="connsiteY43" fmla="*/ 1720113 h 3734631"/>
                <a:gd name="connsiteX44" fmla="*/ 1284356 w 4569687"/>
                <a:gd name="connsiteY44" fmla="*/ 1731957 h 3734631"/>
                <a:gd name="connsiteX45" fmla="*/ 1305976 w 4569687"/>
                <a:gd name="connsiteY45" fmla="*/ 1705754 h 3734631"/>
                <a:gd name="connsiteX46" fmla="*/ 1742854 w 4569687"/>
                <a:gd name="connsiteY46" fmla="*/ 1524793 h 3734631"/>
                <a:gd name="connsiteX47" fmla="*/ 1760288 w 4569687"/>
                <a:gd name="connsiteY47" fmla="*/ 1526551 h 3734631"/>
                <a:gd name="connsiteX48" fmla="*/ 1748032 w 4569687"/>
                <a:gd name="connsiteY48" fmla="*/ 1487068 h 3734631"/>
                <a:gd name="connsiteX49" fmla="*/ 1742854 w 4569687"/>
                <a:gd name="connsiteY49" fmla="*/ 1435701 h 3734631"/>
                <a:gd name="connsiteX50" fmla="*/ 1946367 w 4569687"/>
                <a:gd name="connsiteY50" fmla="*/ 1185999 h 3734631"/>
                <a:gd name="connsiteX51" fmla="*/ 1956892 w 4569687"/>
                <a:gd name="connsiteY51" fmla="*/ 1184938 h 3734631"/>
                <a:gd name="connsiteX52" fmla="*/ 1963928 w 4569687"/>
                <a:gd name="connsiteY52" fmla="*/ 1115143 h 3734631"/>
                <a:gd name="connsiteX53" fmla="*/ 2450363 w 4569687"/>
                <a:gd name="connsiteY53" fmla="*/ 718687 h 3734631"/>
                <a:gd name="connsiteX54" fmla="*/ 2520904 w 4569687"/>
                <a:gd name="connsiteY54" fmla="*/ 725798 h 3734631"/>
                <a:gd name="connsiteX0" fmla="*/ 2611712 w 4569687"/>
                <a:gd name="connsiteY0" fmla="*/ 0 h 3734631"/>
                <a:gd name="connsiteX1" fmla="*/ 2927539 w 4569687"/>
                <a:gd name="connsiteY1" fmla="*/ 0 h 3734631"/>
                <a:gd name="connsiteX2" fmla="*/ 3010471 w 4569687"/>
                <a:gd name="connsiteY2" fmla="*/ 662843 h 3734631"/>
                <a:gd name="connsiteX3" fmla="*/ 3062414 w 4569687"/>
                <a:gd name="connsiteY3" fmla="*/ 672782 h 3734631"/>
                <a:gd name="connsiteX4" fmla="*/ 3375104 w 4569687"/>
                <a:gd name="connsiteY4" fmla="*/ 893768 h 3734631"/>
                <a:gd name="connsiteX5" fmla="*/ 3401966 w 4569687"/>
                <a:gd name="connsiteY5" fmla="*/ 943258 h 3734631"/>
                <a:gd name="connsiteX6" fmla="*/ 3444529 w 4569687"/>
                <a:gd name="connsiteY6" fmla="*/ 938967 h 3734631"/>
                <a:gd name="connsiteX7" fmla="*/ 3941882 w 4569687"/>
                <a:gd name="connsiteY7" fmla="*/ 1268635 h 3734631"/>
                <a:gd name="connsiteX8" fmla="*/ 3950232 w 4569687"/>
                <a:gd name="connsiteY8" fmla="*/ 1295533 h 3734631"/>
                <a:gd name="connsiteX9" fmla="*/ 3968452 w 4569687"/>
                <a:gd name="connsiteY9" fmla="*/ 1289878 h 3734631"/>
                <a:gd name="connsiteX10" fmla="*/ 4041773 w 4569687"/>
                <a:gd name="connsiteY10" fmla="*/ 1282486 h 3734631"/>
                <a:gd name="connsiteX11" fmla="*/ 4398197 w 4569687"/>
                <a:gd name="connsiteY11" fmla="*/ 1572980 h 3734631"/>
                <a:gd name="connsiteX12" fmla="*/ 4401113 w 4569687"/>
                <a:gd name="connsiteY12" fmla="*/ 1601912 h 3734631"/>
                <a:gd name="connsiteX13" fmla="*/ 4509768 w 4569687"/>
                <a:gd name="connsiteY13" fmla="*/ 1612865 h 3734631"/>
                <a:gd name="connsiteX14" fmla="*/ 4569687 w 4569687"/>
                <a:gd name="connsiteY14" fmla="*/ 1630661 h 3734631"/>
                <a:gd name="connsiteX15" fmla="*/ 4569687 w 4569687"/>
                <a:gd name="connsiteY15" fmla="*/ 3685776 h 3734631"/>
                <a:gd name="connsiteX16" fmla="*/ 4479175 w 4569687"/>
                <a:gd name="connsiteY16" fmla="*/ 3694900 h 3734631"/>
                <a:gd name="connsiteX17" fmla="*/ 4083674 w 4569687"/>
                <a:gd name="connsiteY17" fmla="*/ 3574092 h 3734631"/>
                <a:gd name="connsiteX18" fmla="*/ 4051094 w 4569687"/>
                <a:gd name="connsiteY18" fmla="*/ 3547210 h 3734631"/>
                <a:gd name="connsiteX19" fmla="*/ 4009782 w 4569687"/>
                <a:gd name="connsiteY19" fmla="*/ 3581295 h 3734631"/>
                <a:gd name="connsiteX20" fmla="*/ 3782104 w 4569687"/>
                <a:gd name="connsiteY20" fmla="*/ 3650841 h 3734631"/>
                <a:gd name="connsiteX21" fmla="*/ 3494159 w 4569687"/>
                <a:gd name="connsiteY21" fmla="*/ 3531570 h 3734631"/>
                <a:gd name="connsiteX22" fmla="*/ 3452428 w 4569687"/>
                <a:gd name="connsiteY22" fmla="*/ 3480992 h 3734631"/>
                <a:gd name="connsiteX23" fmla="*/ 3441126 w 4569687"/>
                <a:gd name="connsiteY23" fmla="*/ 3501813 h 3734631"/>
                <a:gd name="connsiteX24" fmla="*/ 3103456 w 4569687"/>
                <a:gd name="connsiteY24" fmla="*/ 3681351 h 3734631"/>
                <a:gd name="connsiteX25" fmla="*/ 2815511 w 4569687"/>
                <a:gd name="connsiteY25" fmla="*/ 3562080 h 3734631"/>
                <a:gd name="connsiteX26" fmla="*/ 2772231 w 4569687"/>
                <a:gd name="connsiteY26" fmla="*/ 3509625 h 3734631"/>
                <a:gd name="connsiteX27" fmla="*/ 2697608 w 4569687"/>
                <a:gd name="connsiteY27" fmla="*/ 3571194 h 3734631"/>
                <a:gd name="connsiteX28" fmla="*/ 2162552 w 4569687"/>
                <a:gd name="connsiteY28" fmla="*/ 3734631 h 3734631"/>
                <a:gd name="connsiteX29" fmla="*/ 1369010 w 4569687"/>
                <a:gd name="connsiteY29" fmla="*/ 3312708 h 3734631"/>
                <a:gd name="connsiteX30" fmla="*/ 1334207 w 4569687"/>
                <a:gd name="connsiteY30" fmla="*/ 3340352 h 3734631"/>
                <a:gd name="connsiteX31" fmla="*/ 1046262 w 4569687"/>
                <a:gd name="connsiteY31" fmla="*/ 3459623 h 3734631"/>
                <a:gd name="connsiteX32" fmla="*/ 647319 w 4569687"/>
                <a:gd name="connsiteY32" fmla="*/ 3134475 h 3734631"/>
                <a:gd name="connsiteX33" fmla="*/ 642925 w 4569687"/>
                <a:gd name="connsiteY33" fmla="*/ 3090891 h 3734631"/>
                <a:gd name="connsiteX34" fmla="*/ 634894 w 4569687"/>
                <a:gd name="connsiteY34" fmla="*/ 3098188 h 3734631"/>
                <a:gd name="connsiteX35" fmla="*/ 407216 w 4569687"/>
                <a:gd name="connsiteY35" fmla="*/ 3167734 h 3734631"/>
                <a:gd name="connsiteX36" fmla="*/ 0 w 4569687"/>
                <a:gd name="connsiteY36" fmla="*/ 2760518 h 3734631"/>
                <a:gd name="connsiteX37" fmla="*/ 407216 w 4569687"/>
                <a:gd name="connsiteY37" fmla="*/ 2353302 h 3734631"/>
                <a:gd name="connsiteX38" fmla="*/ 489284 w 4569687"/>
                <a:gd name="connsiteY38" fmla="*/ 2361575 h 3734631"/>
                <a:gd name="connsiteX39" fmla="*/ 508084 w 4569687"/>
                <a:gd name="connsiteY39" fmla="*/ 2367411 h 3734631"/>
                <a:gd name="connsiteX40" fmla="*/ 503849 w 4569687"/>
                <a:gd name="connsiteY40" fmla="*/ 2325400 h 3734631"/>
                <a:gd name="connsiteX41" fmla="*/ 1121688 w 4569687"/>
                <a:gd name="connsiteY41" fmla="*/ 1707561 h 3734631"/>
                <a:gd name="connsiteX42" fmla="*/ 1246204 w 4569687"/>
                <a:gd name="connsiteY42" fmla="*/ 1720113 h 3734631"/>
                <a:gd name="connsiteX43" fmla="*/ 1284356 w 4569687"/>
                <a:gd name="connsiteY43" fmla="*/ 1731957 h 3734631"/>
                <a:gd name="connsiteX44" fmla="*/ 1305976 w 4569687"/>
                <a:gd name="connsiteY44" fmla="*/ 1705754 h 3734631"/>
                <a:gd name="connsiteX45" fmla="*/ 1742854 w 4569687"/>
                <a:gd name="connsiteY45" fmla="*/ 1524793 h 3734631"/>
                <a:gd name="connsiteX46" fmla="*/ 1760288 w 4569687"/>
                <a:gd name="connsiteY46" fmla="*/ 1526551 h 3734631"/>
                <a:gd name="connsiteX47" fmla="*/ 1748032 w 4569687"/>
                <a:gd name="connsiteY47" fmla="*/ 1487068 h 3734631"/>
                <a:gd name="connsiteX48" fmla="*/ 1742854 w 4569687"/>
                <a:gd name="connsiteY48" fmla="*/ 1435701 h 3734631"/>
                <a:gd name="connsiteX49" fmla="*/ 1946367 w 4569687"/>
                <a:gd name="connsiteY49" fmla="*/ 1185999 h 3734631"/>
                <a:gd name="connsiteX50" fmla="*/ 1956892 w 4569687"/>
                <a:gd name="connsiteY50" fmla="*/ 1184938 h 3734631"/>
                <a:gd name="connsiteX51" fmla="*/ 1963928 w 4569687"/>
                <a:gd name="connsiteY51" fmla="*/ 1115143 h 3734631"/>
                <a:gd name="connsiteX52" fmla="*/ 2450363 w 4569687"/>
                <a:gd name="connsiteY52" fmla="*/ 718687 h 3734631"/>
                <a:gd name="connsiteX53" fmla="*/ 2520904 w 4569687"/>
                <a:gd name="connsiteY53" fmla="*/ 725798 h 3734631"/>
                <a:gd name="connsiteX54" fmla="*/ 2611712 w 4569687"/>
                <a:gd name="connsiteY54" fmla="*/ 0 h 3734631"/>
                <a:gd name="connsiteX0" fmla="*/ 2611712 w 4569687"/>
                <a:gd name="connsiteY0" fmla="*/ 0 h 3743131"/>
                <a:gd name="connsiteX1" fmla="*/ 2927539 w 4569687"/>
                <a:gd name="connsiteY1" fmla="*/ 0 h 3743131"/>
                <a:gd name="connsiteX2" fmla="*/ 3010471 w 4569687"/>
                <a:gd name="connsiteY2" fmla="*/ 662843 h 3743131"/>
                <a:gd name="connsiteX3" fmla="*/ 3062414 w 4569687"/>
                <a:gd name="connsiteY3" fmla="*/ 672782 h 3743131"/>
                <a:gd name="connsiteX4" fmla="*/ 3375104 w 4569687"/>
                <a:gd name="connsiteY4" fmla="*/ 893768 h 3743131"/>
                <a:gd name="connsiteX5" fmla="*/ 3401966 w 4569687"/>
                <a:gd name="connsiteY5" fmla="*/ 943258 h 3743131"/>
                <a:gd name="connsiteX6" fmla="*/ 3444529 w 4569687"/>
                <a:gd name="connsiteY6" fmla="*/ 938967 h 3743131"/>
                <a:gd name="connsiteX7" fmla="*/ 3941882 w 4569687"/>
                <a:gd name="connsiteY7" fmla="*/ 1268635 h 3743131"/>
                <a:gd name="connsiteX8" fmla="*/ 3950232 w 4569687"/>
                <a:gd name="connsiteY8" fmla="*/ 1295533 h 3743131"/>
                <a:gd name="connsiteX9" fmla="*/ 3968452 w 4569687"/>
                <a:gd name="connsiteY9" fmla="*/ 1289878 h 3743131"/>
                <a:gd name="connsiteX10" fmla="*/ 4041773 w 4569687"/>
                <a:gd name="connsiteY10" fmla="*/ 1282486 h 3743131"/>
                <a:gd name="connsiteX11" fmla="*/ 4398197 w 4569687"/>
                <a:gd name="connsiteY11" fmla="*/ 1572980 h 3743131"/>
                <a:gd name="connsiteX12" fmla="*/ 4401113 w 4569687"/>
                <a:gd name="connsiteY12" fmla="*/ 1601912 h 3743131"/>
                <a:gd name="connsiteX13" fmla="*/ 4509768 w 4569687"/>
                <a:gd name="connsiteY13" fmla="*/ 1612865 h 3743131"/>
                <a:gd name="connsiteX14" fmla="*/ 4569687 w 4569687"/>
                <a:gd name="connsiteY14" fmla="*/ 1630661 h 3743131"/>
                <a:gd name="connsiteX15" fmla="*/ 4569687 w 4569687"/>
                <a:gd name="connsiteY15" fmla="*/ 3685776 h 3743131"/>
                <a:gd name="connsiteX16" fmla="*/ 4479175 w 4569687"/>
                <a:gd name="connsiteY16" fmla="*/ 3694900 h 3743131"/>
                <a:gd name="connsiteX17" fmla="*/ 4083674 w 4569687"/>
                <a:gd name="connsiteY17" fmla="*/ 3574092 h 3743131"/>
                <a:gd name="connsiteX18" fmla="*/ 4051094 w 4569687"/>
                <a:gd name="connsiteY18" fmla="*/ 3547210 h 3743131"/>
                <a:gd name="connsiteX19" fmla="*/ 4009782 w 4569687"/>
                <a:gd name="connsiteY19" fmla="*/ 3581295 h 3743131"/>
                <a:gd name="connsiteX20" fmla="*/ 3782104 w 4569687"/>
                <a:gd name="connsiteY20" fmla="*/ 3650841 h 3743131"/>
                <a:gd name="connsiteX21" fmla="*/ 3494159 w 4569687"/>
                <a:gd name="connsiteY21" fmla="*/ 3531570 h 3743131"/>
                <a:gd name="connsiteX22" fmla="*/ 3452428 w 4569687"/>
                <a:gd name="connsiteY22" fmla="*/ 3480992 h 3743131"/>
                <a:gd name="connsiteX23" fmla="*/ 3441126 w 4569687"/>
                <a:gd name="connsiteY23" fmla="*/ 3501813 h 3743131"/>
                <a:gd name="connsiteX24" fmla="*/ 3103456 w 4569687"/>
                <a:gd name="connsiteY24" fmla="*/ 3681351 h 3743131"/>
                <a:gd name="connsiteX25" fmla="*/ 2815511 w 4569687"/>
                <a:gd name="connsiteY25" fmla="*/ 3562080 h 3743131"/>
                <a:gd name="connsiteX26" fmla="*/ 2772231 w 4569687"/>
                <a:gd name="connsiteY26" fmla="*/ 3509625 h 3743131"/>
                <a:gd name="connsiteX27" fmla="*/ 2697608 w 4569687"/>
                <a:gd name="connsiteY27" fmla="*/ 3571194 h 3743131"/>
                <a:gd name="connsiteX28" fmla="*/ 2162552 w 4569687"/>
                <a:gd name="connsiteY28" fmla="*/ 3734631 h 3743131"/>
                <a:gd name="connsiteX29" fmla="*/ 1334207 w 4569687"/>
                <a:gd name="connsiteY29" fmla="*/ 3340352 h 3743131"/>
                <a:gd name="connsiteX30" fmla="*/ 1046262 w 4569687"/>
                <a:gd name="connsiteY30" fmla="*/ 3459623 h 3743131"/>
                <a:gd name="connsiteX31" fmla="*/ 647319 w 4569687"/>
                <a:gd name="connsiteY31" fmla="*/ 3134475 h 3743131"/>
                <a:gd name="connsiteX32" fmla="*/ 642925 w 4569687"/>
                <a:gd name="connsiteY32" fmla="*/ 3090891 h 3743131"/>
                <a:gd name="connsiteX33" fmla="*/ 634894 w 4569687"/>
                <a:gd name="connsiteY33" fmla="*/ 3098188 h 3743131"/>
                <a:gd name="connsiteX34" fmla="*/ 407216 w 4569687"/>
                <a:gd name="connsiteY34" fmla="*/ 3167734 h 3743131"/>
                <a:gd name="connsiteX35" fmla="*/ 0 w 4569687"/>
                <a:gd name="connsiteY35" fmla="*/ 2760518 h 3743131"/>
                <a:gd name="connsiteX36" fmla="*/ 407216 w 4569687"/>
                <a:gd name="connsiteY36" fmla="*/ 2353302 h 3743131"/>
                <a:gd name="connsiteX37" fmla="*/ 489284 w 4569687"/>
                <a:gd name="connsiteY37" fmla="*/ 2361575 h 3743131"/>
                <a:gd name="connsiteX38" fmla="*/ 508084 w 4569687"/>
                <a:gd name="connsiteY38" fmla="*/ 2367411 h 3743131"/>
                <a:gd name="connsiteX39" fmla="*/ 503849 w 4569687"/>
                <a:gd name="connsiteY39" fmla="*/ 2325400 h 3743131"/>
                <a:gd name="connsiteX40" fmla="*/ 1121688 w 4569687"/>
                <a:gd name="connsiteY40" fmla="*/ 1707561 h 3743131"/>
                <a:gd name="connsiteX41" fmla="*/ 1246204 w 4569687"/>
                <a:gd name="connsiteY41" fmla="*/ 1720113 h 3743131"/>
                <a:gd name="connsiteX42" fmla="*/ 1284356 w 4569687"/>
                <a:gd name="connsiteY42" fmla="*/ 1731957 h 3743131"/>
                <a:gd name="connsiteX43" fmla="*/ 1305976 w 4569687"/>
                <a:gd name="connsiteY43" fmla="*/ 1705754 h 3743131"/>
                <a:gd name="connsiteX44" fmla="*/ 1742854 w 4569687"/>
                <a:gd name="connsiteY44" fmla="*/ 1524793 h 3743131"/>
                <a:gd name="connsiteX45" fmla="*/ 1760288 w 4569687"/>
                <a:gd name="connsiteY45" fmla="*/ 1526551 h 3743131"/>
                <a:gd name="connsiteX46" fmla="*/ 1748032 w 4569687"/>
                <a:gd name="connsiteY46" fmla="*/ 1487068 h 3743131"/>
                <a:gd name="connsiteX47" fmla="*/ 1742854 w 4569687"/>
                <a:gd name="connsiteY47" fmla="*/ 1435701 h 3743131"/>
                <a:gd name="connsiteX48" fmla="*/ 1946367 w 4569687"/>
                <a:gd name="connsiteY48" fmla="*/ 1185999 h 3743131"/>
                <a:gd name="connsiteX49" fmla="*/ 1956892 w 4569687"/>
                <a:gd name="connsiteY49" fmla="*/ 1184938 h 3743131"/>
                <a:gd name="connsiteX50" fmla="*/ 1963928 w 4569687"/>
                <a:gd name="connsiteY50" fmla="*/ 1115143 h 3743131"/>
                <a:gd name="connsiteX51" fmla="*/ 2450363 w 4569687"/>
                <a:gd name="connsiteY51" fmla="*/ 718687 h 3743131"/>
                <a:gd name="connsiteX52" fmla="*/ 2520904 w 4569687"/>
                <a:gd name="connsiteY52" fmla="*/ 725798 h 3743131"/>
                <a:gd name="connsiteX53" fmla="*/ 2611712 w 4569687"/>
                <a:gd name="connsiteY53" fmla="*/ 0 h 3743131"/>
                <a:gd name="connsiteX0" fmla="*/ 2611712 w 4569687"/>
                <a:gd name="connsiteY0" fmla="*/ 0 h 3741630"/>
                <a:gd name="connsiteX1" fmla="*/ 2927539 w 4569687"/>
                <a:gd name="connsiteY1" fmla="*/ 0 h 3741630"/>
                <a:gd name="connsiteX2" fmla="*/ 3010471 w 4569687"/>
                <a:gd name="connsiteY2" fmla="*/ 662843 h 3741630"/>
                <a:gd name="connsiteX3" fmla="*/ 3062414 w 4569687"/>
                <a:gd name="connsiteY3" fmla="*/ 672782 h 3741630"/>
                <a:gd name="connsiteX4" fmla="*/ 3375104 w 4569687"/>
                <a:gd name="connsiteY4" fmla="*/ 893768 h 3741630"/>
                <a:gd name="connsiteX5" fmla="*/ 3401966 w 4569687"/>
                <a:gd name="connsiteY5" fmla="*/ 943258 h 3741630"/>
                <a:gd name="connsiteX6" fmla="*/ 3444529 w 4569687"/>
                <a:gd name="connsiteY6" fmla="*/ 938967 h 3741630"/>
                <a:gd name="connsiteX7" fmla="*/ 3941882 w 4569687"/>
                <a:gd name="connsiteY7" fmla="*/ 1268635 h 3741630"/>
                <a:gd name="connsiteX8" fmla="*/ 3950232 w 4569687"/>
                <a:gd name="connsiteY8" fmla="*/ 1295533 h 3741630"/>
                <a:gd name="connsiteX9" fmla="*/ 3968452 w 4569687"/>
                <a:gd name="connsiteY9" fmla="*/ 1289878 h 3741630"/>
                <a:gd name="connsiteX10" fmla="*/ 4041773 w 4569687"/>
                <a:gd name="connsiteY10" fmla="*/ 1282486 h 3741630"/>
                <a:gd name="connsiteX11" fmla="*/ 4398197 w 4569687"/>
                <a:gd name="connsiteY11" fmla="*/ 1572980 h 3741630"/>
                <a:gd name="connsiteX12" fmla="*/ 4401113 w 4569687"/>
                <a:gd name="connsiteY12" fmla="*/ 1601912 h 3741630"/>
                <a:gd name="connsiteX13" fmla="*/ 4509768 w 4569687"/>
                <a:gd name="connsiteY13" fmla="*/ 1612865 h 3741630"/>
                <a:gd name="connsiteX14" fmla="*/ 4569687 w 4569687"/>
                <a:gd name="connsiteY14" fmla="*/ 1630661 h 3741630"/>
                <a:gd name="connsiteX15" fmla="*/ 4569687 w 4569687"/>
                <a:gd name="connsiteY15" fmla="*/ 3685776 h 3741630"/>
                <a:gd name="connsiteX16" fmla="*/ 4479175 w 4569687"/>
                <a:gd name="connsiteY16" fmla="*/ 3694900 h 3741630"/>
                <a:gd name="connsiteX17" fmla="*/ 4083674 w 4569687"/>
                <a:gd name="connsiteY17" fmla="*/ 3574092 h 3741630"/>
                <a:gd name="connsiteX18" fmla="*/ 4051094 w 4569687"/>
                <a:gd name="connsiteY18" fmla="*/ 3547210 h 3741630"/>
                <a:gd name="connsiteX19" fmla="*/ 4009782 w 4569687"/>
                <a:gd name="connsiteY19" fmla="*/ 3581295 h 3741630"/>
                <a:gd name="connsiteX20" fmla="*/ 3782104 w 4569687"/>
                <a:gd name="connsiteY20" fmla="*/ 3650841 h 3741630"/>
                <a:gd name="connsiteX21" fmla="*/ 3494159 w 4569687"/>
                <a:gd name="connsiteY21" fmla="*/ 3531570 h 3741630"/>
                <a:gd name="connsiteX22" fmla="*/ 3452428 w 4569687"/>
                <a:gd name="connsiteY22" fmla="*/ 3480992 h 3741630"/>
                <a:gd name="connsiteX23" fmla="*/ 3441126 w 4569687"/>
                <a:gd name="connsiteY23" fmla="*/ 3501813 h 3741630"/>
                <a:gd name="connsiteX24" fmla="*/ 3103456 w 4569687"/>
                <a:gd name="connsiteY24" fmla="*/ 3681351 h 3741630"/>
                <a:gd name="connsiteX25" fmla="*/ 2815511 w 4569687"/>
                <a:gd name="connsiteY25" fmla="*/ 3562080 h 3741630"/>
                <a:gd name="connsiteX26" fmla="*/ 2772231 w 4569687"/>
                <a:gd name="connsiteY26" fmla="*/ 3509625 h 3741630"/>
                <a:gd name="connsiteX27" fmla="*/ 2697608 w 4569687"/>
                <a:gd name="connsiteY27" fmla="*/ 3571194 h 3741630"/>
                <a:gd name="connsiteX28" fmla="*/ 2162552 w 4569687"/>
                <a:gd name="connsiteY28" fmla="*/ 3734631 h 3741630"/>
                <a:gd name="connsiteX29" fmla="*/ 1390478 w 4569687"/>
                <a:gd name="connsiteY29" fmla="*/ 3368488 h 3741630"/>
                <a:gd name="connsiteX30" fmla="*/ 1046262 w 4569687"/>
                <a:gd name="connsiteY30" fmla="*/ 3459623 h 3741630"/>
                <a:gd name="connsiteX31" fmla="*/ 647319 w 4569687"/>
                <a:gd name="connsiteY31" fmla="*/ 3134475 h 3741630"/>
                <a:gd name="connsiteX32" fmla="*/ 642925 w 4569687"/>
                <a:gd name="connsiteY32" fmla="*/ 3090891 h 3741630"/>
                <a:gd name="connsiteX33" fmla="*/ 634894 w 4569687"/>
                <a:gd name="connsiteY33" fmla="*/ 3098188 h 3741630"/>
                <a:gd name="connsiteX34" fmla="*/ 407216 w 4569687"/>
                <a:gd name="connsiteY34" fmla="*/ 3167734 h 3741630"/>
                <a:gd name="connsiteX35" fmla="*/ 0 w 4569687"/>
                <a:gd name="connsiteY35" fmla="*/ 2760518 h 3741630"/>
                <a:gd name="connsiteX36" fmla="*/ 407216 w 4569687"/>
                <a:gd name="connsiteY36" fmla="*/ 2353302 h 3741630"/>
                <a:gd name="connsiteX37" fmla="*/ 489284 w 4569687"/>
                <a:gd name="connsiteY37" fmla="*/ 2361575 h 3741630"/>
                <a:gd name="connsiteX38" fmla="*/ 508084 w 4569687"/>
                <a:gd name="connsiteY38" fmla="*/ 2367411 h 3741630"/>
                <a:gd name="connsiteX39" fmla="*/ 503849 w 4569687"/>
                <a:gd name="connsiteY39" fmla="*/ 2325400 h 3741630"/>
                <a:gd name="connsiteX40" fmla="*/ 1121688 w 4569687"/>
                <a:gd name="connsiteY40" fmla="*/ 1707561 h 3741630"/>
                <a:gd name="connsiteX41" fmla="*/ 1246204 w 4569687"/>
                <a:gd name="connsiteY41" fmla="*/ 1720113 h 3741630"/>
                <a:gd name="connsiteX42" fmla="*/ 1284356 w 4569687"/>
                <a:gd name="connsiteY42" fmla="*/ 1731957 h 3741630"/>
                <a:gd name="connsiteX43" fmla="*/ 1305976 w 4569687"/>
                <a:gd name="connsiteY43" fmla="*/ 1705754 h 3741630"/>
                <a:gd name="connsiteX44" fmla="*/ 1742854 w 4569687"/>
                <a:gd name="connsiteY44" fmla="*/ 1524793 h 3741630"/>
                <a:gd name="connsiteX45" fmla="*/ 1760288 w 4569687"/>
                <a:gd name="connsiteY45" fmla="*/ 1526551 h 3741630"/>
                <a:gd name="connsiteX46" fmla="*/ 1748032 w 4569687"/>
                <a:gd name="connsiteY46" fmla="*/ 1487068 h 3741630"/>
                <a:gd name="connsiteX47" fmla="*/ 1742854 w 4569687"/>
                <a:gd name="connsiteY47" fmla="*/ 1435701 h 3741630"/>
                <a:gd name="connsiteX48" fmla="*/ 1946367 w 4569687"/>
                <a:gd name="connsiteY48" fmla="*/ 1185999 h 3741630"/>
                <a:gd name="connsiteX49" fmla="*/ 1956892 w 4569687"/>
                <a:gd name="connsiteY49" fmla="*/ 1184938 h 3741630"/>
                <a:gd name="connsiteX50" fmla="*/ 1963928 w 4569687"/>
                <a:gd name="connsiteY50" fmla="*/ 1115143 h 3741630"/>
                <a:gd name="connsiteX51" fmla="*/ 2450363 w 4569687"/>
                <a:gd name="connsiteY51" fmla="*/ 718687 h 3741630"/>
                <a:gd name="connsiteX52" fmla="*/ 2520904 w 4569687"/>
                <a:gd name="connsiteY52" fmla="*/ 725798 h 3741630"/>
                <a:gd name="connsiteX53" fmla="*/ 2611712 w 4569687"/>
                <a:gd name="connsiteY53" fmla="*/ 0 h 37416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 name="connsiteX0" fmla="*/ 2611712 w 4569687"/>
                <a:gd name="connsiteY0" fmla="*/ 0 h 3734730"/>
                <a:gd name="connsiteX1" fmla="*/ 2927539 w 4569687"/>
                <a:gd name="connsiteY1" fmla="*/ 0 h 3734730"/>
                <a:gd name="connsiteX2" fmla="*/ 3010471 w 4569687"/>
                <a:gd name="connsiteY2" fmla="*/ 662843 h 3734730"/>
                <a:gd name="connsiteX3" fmla="*/ 3062414 w 4569687"/>
                <a:gd name="connsiteY3" fmla="*/ 672782 h 3734730"/>
                <a:gd name="connsiteX4" fmla="*/ 3375104 w 4569687"/>
                <a:gd name="connsiteY4" fmla="*/ 893768 h 3734730"/>
                <a:gd name="connsiteX5" fmla="*/ 3401966 w 4569687"/>
                <a:gd name="connsiteY5" fmla="*/ 943258 h 3734730"/>
                <a:gd name="connsiteX6" fmla="*/ 3444529 w 4569687"/>
                <a:gd name="connsiteY6" fmla="*/ 938967 h 3734730"/>
                <a:gd name="connsiteX7" fmla="*/ 3941882 w 4569687"/>
                <a:gd name="connsiteY7" fmla="*/ 1268635 h 3734730"/>
                <a:gd name="connsiteX8" fmla="*/ 3950232 w 4569687"/>
                <a:gd name="connsiteY8" fmla="*/ 1295533 h 3734730"/>
                <a:gd name="connsiteX9" fmla="*/ 3968452 w 4569687"/>
                <a:gd name="connsiteY9" fmla="*/ 1289878 h 3734730"/>
                <a:gd name="connsiteX10" fmla="*/ 4041773 w 4569687"/>
                <a:gd name="connsiteY10" fmla="*/ 1282486 h 3734730"/>
                <a:gd name="connsiteX11" fmla="*/ 4398197 w 4569687"/>
                <a:gd name="connsiteY11" fmla="*/ 1572980 h 3734730"/>
                <a:gd name="connsiteX12" fmla="*/ 4401113 w 4569687"/>
                <a:gd name="connsiteY12" fmla="*/ 1601912 h 3734730"/>
                <a:gd name="connsiteX13" fmla="*/ 4509768 w 4569687"/>
                <a:gd name="connsiteY13" fmla="*/ 1612865 h 3734730"/>
                <a:gd name="connsiteX14" fmla="*/ 4569687 w 4569687"/>
                <a:gd name="connsiteY14" fmla="*/ 1630661 h 3734730"/>
                <a:gd name="connsiteX15" fmla="*/ 4569687 w 4569687"/>
                <a:gd name="connsiteY15" fmla="*/ 3685776 h 3734730"/>
                <a:gd name="connsiteX16" fmla="*/ 4479175 w 4569687"/>
                <a:gd name="connsiteY16" fmla="*/ 3694900 h 3734730"/>
                <a:gd name="connsiteX17" fmla="*/ 4083674 w 4569687"/>
                <a:gd name="connsiteY17" fmla="*/ 3574092 h 3734730"/>
                <a:gd name="connsiteX18" fmla="*/ 4051094 w 4569687"/>
                <a:gd name="connsiteY18" fmla="*/ 3547210 h 3734730"/>
                <a:gd name="connsiteX19" fmla="*/ 4009782 w 4569687"/>
                <a:gd name="connsiteY19" fmla="*/ 3581295 h 3734730"/>
                <a:gd name="connsiteX20" fmla="*/ 3782104 w 4569687"/>
                <a:gd name="connsiteY20" fmla="*/ 3650841 h 3734730"/>
                <a:gd name="connsiteX21" fmla="*/ 3494159 w 4569687"/>
                <a:gd name="connsiteY21" fmla="*/ 3531570 h 3734730"/>
                <a:gd name="connsiteX22" fmla="*/ 3452428 w 4569687"/>
                <a:gd name="connsiteY22" fmla="*/ 3480992 h 3734730"/>
                <a:gd name="connsiteX23" fmla="*/ 3441126 w 4569687"/>
                <a:gd name="connsiteY23" fmla="*/ 3501813 h 3734730"/>
                <a:gd name="connsiteX24" fmla="*/ 3103456 w 4569687"/>
                <a:gd name="connsiteY24" fmla="*/ 3681351 h 3734730"/>
                <a:gd name="connsiteX25" fmla="*/ 2815511 w 4569687"/>
                <a:gd name="connsiteY25" fmla="*/ 3562080 h 3734730"/>
                <a:gd name="connsiteX26" fmla="*/ 2772231 w 4569687"/>
                <a:gd name="connsiteY26" fmla="*/ 3509625 h 3734730"/>
                <a:gd name="connsiteX27" fmla="*/ 2697608 w 4569687"/>
                <a:gd name="connsiteY27" fmla="*/ 3571194 h 3734730"/>
                <a:gd name="connsiteX28" fmla="*/ 2162552 w 4569687"/>
                <a:gd name="connsiteY28" fmla="*/ 3734631 h 3734730"/>
                <a:gd name="connsiteX29" fmla="*/ 1390478 w 4569687"/>
                <a:gd name="connsiteY29" fmla="*/ 3368488 h 3734730"/>
                <a:gd name="connsiteX30" fmla="*/ 1046262 w 4569687"/>
                <a:gd name="connsiteY30" fmla="*/ 3459623 h 3734730"/>
                <a:gd name="connsiteX31" fmla="*/ 647319 w 4569687"/>
                <a:gd name="connsiteY31" fmla="*/ 3134475 h 3734730"/>
                <a:gd name="connsiteX32" fmla="*/ 642925 w 4569687"/>
                <a:gd name="connsiteY32" fmla="*/ 3090891 h 3734730"/>
                <a:gd name="connsiteX33" fmla="*/ 634894 w 4569687"/>
                <a:gd name="connsiteY33" fmla="*/ 3098188 h 3734730"/>
                <a:gd name="connsiteX34" fmla="*/ 407216 w 4569687"/>
                <a:gd name="connsiteY34" fmla="*/ 3167734 h 3734730"/>
                <a:gd name="connsiteX35" fmla="*/ 0 w 4569687"/>
                <a:gd name="connsiteY35" fmla="*/ 2760518 h 3734730"/>
                <a:gd name="connsiteX36" fmla="*/ 407216 w 4569687"/>
                <a:gd name="connsiteY36" fmla="*/ 2353302 h 3734730"/>
                <a:gd name="connsiteX37" fmla="*/ 489284 w 4569687"/>
                <a:gd name="connsiteY37" fmla="*/ 2361575 h 3734730"/>
                <a:gd name="connsiteX38" fmla="*/ 508084 w 4569687"/>
                <a:gd name="connsiteY38" fmla="*/ 2367411 h 3734730"/>
                <a:gd name="connsiteX39" fmla="*/ 503849 w 4569687"/>
                <a:gd name="connsiteY39" fmla="*/ 2325400 h 3734730"/>
                <a:gd name="connsiteX40" fmla="*/ 1121688 w 4569687"/>
                <a:gd name="connsiteY40" fmla="*/ 1707561 h 3734730"/>
                <a:gd name="connsiteX41" fmla="*/ 1246204 w 4569687"/>
                <a:gd name="connsiteY41" fmla="*/ 1720113 h 3734730"/>
                <a:gd name="connsiteX42" fmla="*/ 1284356 w 4569687"/>
                <a:gd name="connsiteY42" fmla="*/ 1731957 h 3734730"/>
                <a:gd name="connsiteX43" fmla="*/ 1305976 w 4569687"/>
                <a:gd name="connsiteY43" fmla="*/ 1705754 h 3734730"/>
                <a:gd name="connsiteX44" fmla="*/ 1742854 w 4569687"/>
                <a:gd name="connsiteY44" fmla="*/ 1524793 h 3734730"/>
                <a:gd name="connsiteX45" fmla="*/ 1760288 w 4569687"/>
                <a:gd name="connsiteY45" fmla="*/ 1526551 h 3734730"/>
                <a:gd name="connsiteX46" fmla="*/ 1748032 w 4569687"/>
                <a:gd name="connsiteY46" fmla="*/ 1487068 h 3734730"/>
                <a:gd name="connsiteX47" fmla="*/ 1742854 w 4569687"/>
                <a:gd name="connsiteY47" fmla="*/ 1435701 h 3734730"/>
                <a:gd name="connsiteX48" fmla="*/ 1946367 w 4569687"/>
                <a:gd name="connsiteY48" fmla="*/ 1185999 h 3734730"/>
                <a:gd name="connsiteX49" fmla="*/ 1956892 w 4569687"/>
                <a:gd name="connsiteY49" fmla="*/ 1184938 h 3734730"/>
                <a:gd name="connsiteX50" fmla="*/ 1963928 w 4569687"/>
                <a:gd name="connsiteY50" fmla="*/ 1115143 h 3734730"/>
                <a:gd name="connsiteX51" fmla="*/ 2450363 w 4569687"/>
                <a:gd name="connsiteY51" fmla="*/ 718687 h 3734730"/>
                <a:gd name="connsiteX52" fmla="*/ 2520904 w 4569687"/>
                <a:gd name="connsiteY52" fmla="*/ 725798 h 3734730"/>
                <a:gd name="connsiteX53" fmla="*/ 2611712 w 4569687"/>
                <a:gd name="connsiteY53" fmla="*/ 0 h 37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569687" h="3734730">
                  <a:moveTo>
                    <a:pt x="2611712" y="0"/>
                  </a:moveTo>
                  <a:lnTo>
                    <a:pt x="2927539" y="0"/>
                  </a:lnTo>
                  <a:lnTo>
                    <a:pt x="3010471" y="662843"/>
                  </a:lnTo>
                  <a:lnTo>
                    <a:pt x="3062414" y="672782"/>
                  </a:lnTo>
                  <a:cubicBezTo>
                    <a:pt x="3191764" y="706062"/>
                    <a:pt x="3302353" y="786083"/>
                    <a:pt x="3375104" y="893768"/>
                  </a:cubicBezTo>
                  <a:lnTo>
                    <a:pt x="3401966" y="943258"/>
                  </a:lnTo>
                  <a:lnTo>
                    <a:pt x="3444529" y="938967"/>
                  </a:lnTo>
                  <a:cubicBezTo>
                    <a:pt x="3668109" y="938967"/>
                    <a:pt x="3859940" y="1074903"/>
                    <a:pt x="3941882" y="1268635"/>
                  </a:cubicBezTo>
                  <a:lnTo>
                    <a:pt x="3950232" y="1295533"/>
                  </a:lnTo>
                  <a:lnTo>
                    <a:pt x="3968452" y="1289878"/>
                  </a:lnTo>
                  <a:cubicBezTo>
                    <a:pt x="3992135" y="1285031"/>
                    <a:pt x="4016657" y="1282486"/>
                    <a:pt x="4041773" y="1282486"/>
                  </a:cubicBezTo>
                  <a:cubicBezTo>
                    <a:pt x="4217586" y="1282486"/>
                    <a:pt x="4364272" y="1407196"/>
                    <a:pt x="4398197" y="1572980"/>
                  </a:cubicBezTo>
                  <a:lnTo>
                    <a:pt x="4401113" y="1601912"/>
                  </a:lnTo>
                  <a:lnTo>
                    <a:pt x="4509768" y="1612865"/>
                  </a:lnTo>
                  <a:lnTo>
                    <a:pt x="4569687" y="1630661"/>
                  </a:lnTo>
                  <a:lnTo>
                    <a:pt x="4569687" y="3685776"/>
                  </a:lnTo>
                  <a:lnTo>
                    <a:pt x="4479175" y="3694900"/>
                  </a:lnTo>
                  <a:cubicBezTo>
                    <a:pt x="4332673" y="3694900"/>
                    <a:pt x="4196572" y="3650364"/>
                    <a:pt x="4083674" y="3574092"/>
                  </a:cubicBezTo>
                  <a:lnTo>
                    <a:pt x="4051094" y="3547210"/>
                  </a:lnTo>
                  <a:lnTo>
                    <a:pt x="4009782" y="3581295"/>
                  </a:lnTo>
                  <a:cubicBezTo>
                    <a:pt x="3944790" y="3625203"/>
                    <a:pt x="3866441" y="3650841"/>
                    <a:pt x="3782104" y="3650841"/>
                  </a:cubicBezTo>
                  <a:cubicBezTo>
                    <a:pt x="3669655" y="3650841"/>
                    <a:pt x="3567851" y="3605262"/>
                    <a:pt x="3494159" y="3531570"/>
                  </a:cubicBezTo>
                  <a:lnTo>
                    <a:pt x="3452428" y="3480992"/>
                  </a:lnTo>
                  <a:lnTo>
                    <a:pt x="3441126" y="3501813"/>
                  </a:lnTo>
                  <a:cubicBezTo>
                    <a:pt x="3367946" y="3610134"/>
                    <a:pt x="3244018" y="3681351"/>
                    <a:pt x="3103456" y="3681351"/>
                  </a:cubicBezTo>
                  <a:cubicBezTo>
                    <a:pt x="2991007" y="3681351"/>
                    <a:pt x="2889203" y="3635772"/>
                    <a:pt x="2815511" y="3562080"/>
                  </a:cubicBezTo>
                  <a:lnTo>
                    <a:pt x="2772231" y="3509625"/>
                  </a:lnTo>
                  <a:lnTo>
                    <a:pt x="2697608" y="3571194"/>
                  </a:lnTo>
                  <a:cubicBezTo>
                    <a:pt x="2544873" y="3674380"/>
                    <a:pt x="2382991" y="3737583"/>
                    <a:pt x="2162552" y="3734631"/>
                  </a:cubicBezTo>
                  <a:cubicBezTo>
                    <a:pt x="1740716" y="3728982"/>
                    <a:pt x="1534323" y="3547967"/>
                    <a:pt x="1390478" y="3368488"/>
                  </a:cubicBezTo>
                  <a:cubicBezTo>
                    <a:pt x="1316786" y="3442180"/>
                    <a:pt x="1170122" y="3498625"/>
                    <a:pt x="1046262" y="3459623"/>
                  </a:cubicBezTo>
                  <a:cubicBezTo>
                    <a:pt x="922402" y="3420621"/>
                    <a:pt x="685290" y="3320037"/>
                    <a:pt x="647319" y="3134475"/>
                  </a:cubicBezTo>
                  <a:lnTo>
                    <a:pt x="642925" y="3090891"/>
                  </a:lnTo>
                  <a:lnTo>
                    <a:pt x="634894" y="3098188"/>
                  </a:lnTo>
                  <a:cubicBezTo>
                    <a:pt x="569902" y="3142096"/>
                    <a:pt x="491553" y="3167734"/>
                    <a:pt x="407216" y="3167734"/>
                  </a:cubicBezTo>
                  <a:cubicBezTo>
                    <a:pt x="182317" y="3167734"/>
                    <a:pt x="0" y="2985417"/>
                    <a:pt x="0" y="2760518"/>
                  </a:cubicBezTo>
                  <a:cubicBezTo>
                    <a:pt x="0" y="2535619"/>
                    <a:pt x="182317" y="2353302"/>
                    <a:pt x="407216" y="2353302"/>
                  </a:cubicBezTo>
                  <a:cubicBezTo>
                    <a:pt x="435328" y="2353302"/>
                    <a:pt x="462775" y="2356151"/>
                    <a:pt x="489284" y="2361575"/>
                  </a:cubicBezTo>
                  <a:lnTo>
                    <a:pt x="508084" y="2367411"/>
                  </a:lnTo>
                  <a:lnTo>
                    <a:pt x="503849" y="2325400"/>
                  </a:lnTo>
                  <a:cubicBezTo>
                    <a:pt x="503849" y="1984177"/>
                    <a:pt x="780465" y="1707561"/>
                    <a:pt x="1121688" y="1707561"/>
                  </a:cubicBezTo>
                  <a:cubicBezTo>
                    <a:pt x="1164341" y="1707561"/>
                    <a:pt x="1205984" y="1711883"/>
                    <a:pt x="1246204" y="1720113"/>
                  </a:cubicBezTo>
                  <a:lnTo>
                    <a:pt x="1284356" y="1731957"/>
                  </a:lnTo>
                  <a:lnTo>
                    <a:pt x="1305976" y="1705754"/>
                  </a:lnTo>
                  <a:cubicBezTo>
                    <a:pt x="1417783" y="1593947"/>
                    <a:pt x="1572242" y="1524793"/>
                    <a:pt x="1742854" y="1524793"/>
                  </a:cubicBezTo>
                  <a:lnTo>
                    <a:pt x="1760288" y="1526551"/>
                  </a:lnTo>
                  <a:lnTo>
                    <a:pt x="1748032" y="1487068"/>
                  </a:lnTo>
                  <a:cubicBezTo>
                    <a:pt x="1744637" y="1470476"/>
                    <a:pt x="1742854" y="1453297"/>
                    <a:pt x="1742854" y="1435701"/>
                  </a:cubicBezTo>
                  <a:cubicBezTo>
                    <a:pt x="1742854" y="1312531"/>
                    <a:pt x="1830222" y="1209766"/>
                    <a:pt x="1946367" y="1185999"/>
                  </a:cubicBezTo>
                  <a:lnTo>
                    <a:pt x="1956892" y="1184938"/>
                  </a:lnTo>
                  <a:lnTo>
                    <a:pt x="1963928" y="1115143"/>
                  </a:lnTo>
                  <a:cubicBezTo>
                    <a:pt x="2010227" y="888886"/>
                    <a:pt x="2210419" y="718687"/>
                    <a:pt x="2450363" y="718687"/>
                  </a:cubicBezTo>
                  <a:lnTo>
                    <a:pt x="2520904" y="725798"/>
                  </a:lnTo>
                  <a:lnTo>
                    <a:pt x="261171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400"/>
            </a:p>
          </p:txBody>
        </p:sp>
        <p:grpSp>
          <p:nvGrpSpPr>
            <p:cNvPr id="8" name="그룹 7">
              <a:extLst>
                <a:ext uri="{FF2B5EF4-FFF2-40B4-BE49-F238E27FC236}">
                  <a16:creationId xmlns:a16="http://schemas.microsoft.com/office/drawing/2014/main" id="{D0429EA9-A20D-4800-80F6-48970138B795}"/>
                </a:ext>
              </a:extLst>
            </p:cNvPr>
            <p:cNvGrpSpPr/>
            <p:nvPr userDrawn="1"/>
          </p:nvGrpSpPr>
          <p:grpSpPr>
            <a:xfrm>
              <a:off x="6992136" y="387072"/>
              <a:ext cx="704897" cy="1355021"/>
              <a:chOff x="5304862" y="-789923"/>
              <a:chExt cx="645890" cy="1241591"/>
            </a:xfrm>
          </p:grpSpPr>
          <p:grpSp>
            <p:nvGrpSpPr>
              <p:cNvPr id="9" name="그룹 8">
                <a:extLst>
                  <a:ext uri="{FF2B5EF4-FFF2-40B4-BE49-F238E27FC236}">
                    <a16:creationId xmlns:a16="http://schemas.microsoft.com/office/drawing/2014/main" id="{4817FF4C-CE41-4E26-9FB9-CB745F3234F3}"/>
                  </a:ext>
                </a:extLst>
              </p:cNvPr>
              <p:cNvGrpSpPr/>
              <p:nvPr userDrawn="1"/>
            </p:nvGrpSpPr>
            <p:grpSpPr>
              <a:xfrm>
                <a:off x="5377232" y="-789923"/>
                <a:ext cx="495969" cy="1052585"/>
                <a:chOff x="5868144" y="-857099"/>
                <a:chExt cx="495969" cy="1052585"/>
              </a:xfrm>
            </p:grpSpPr>
            <p:sp>
              <p:nvSpPr>
                <p:cNvPr id="16" name="이등변 삼각형 49">
                  <a:extLst>
                    <a:ext uri="{FF2B5EF4-FFF2-40B4-BE49-F238E27FC236}">
                      <a16:creationId xmlns:a16="http://schemas.microsoft.com/office/drawing/2014/main" id="{688B8353-32F5-4D6E-81D9-D597B60FA9D3}"/>
                    </a:ext>
                  </a:extLst>
                </p:cNvPr>
                <p:cNvSpPr/>
                <p:nvPr userDrawn="1"/>
              </p:nvSpPr>
              <p:spPr>
                <a:xfrm>
                  <a:off x="5868144" y="-853769"/>
                  <a:ext cx="495969" cy="1049255"/>
                </a:xfrm>
                <a:custGeom>
                  <a:avLst/>
                  <a:gdLst>
                    <a:gd name="connsiteX0" fmla="*/ 0 w 311344"/>
                    <a:gd name="connsiteY0" fmla="*/ 1049255 h 1049255"/>
                    <a:gd name="connsiteX1" fmla="*/ 155672 w 311344"/>
                    <a:gd name="connsiteY1" fmla="*/ 0 h 1049255"/>
                    <a:gd name="connsiteX2" fmla="*/ 311344 w 311344"/>
                    <a:gd name="connsiteY2" fmla="*/ 1049255 h 1049255"/>
                    <a:gd name="connsiteX3" fmla="*/ 0 w 311344"/>
                    <a:gd name="connsiteY3" fmla="*/ 1049255 h 1049255"/>
                    <a:gd name="connsiteX0" fmla="*/ 45684 w 357028"/>
                    <a:gd name="connsiteY0" fmla="*/ 1049255 h 1049255"/>
                    <a:gd name="connsiteX1" fmla="*/ 201356 w 357028"/>
                    <a:gd name="connsiteY1" fmla="*/ 0 h 1049255"/>
                    <a:gd name="connsiteX2" fmla="*/ 357028 w 357028"/>
                    <a:gd name="connsiteY2" fmla="*/ 1049255 h 1049255"/>
                    <a:gd name="connsiteX3" fmla="*/ 45684 w 357028"/>
                    <a:gd name="connsiteY3" fmla="*/ 1049255 h 1049255"/>
                    <a:gd name="connsiteX0" fmla="*/ 45684 w 416158"/>
                    <a:gd name="connsiteY0" fmla="*/ 1049255 h 1049255"/>
                    <a:gd name="connsiteX1" fmla="*/ 201356 w 416158"/>
                    <a:gd name="connsiteY1" fmla="*/ 0 h 1049255"/>
                    <a:gd name="connsiteX2" fmla="*/ 357028 w 416158"/>
                    <a:gd name="connsiteY2" fmla="*/ 1049255 h 1049255"/>
                    <a:gd name="connsiteX3" fmla="*/ 45684 w 416158"/>
                    <a:gd name="connsiteY3" fmla="*/ 1049255 h 1049255"/>
                    <a:gd name="connsiteX0" fmla="*/ 87161 w 457635"/>
                    <a:gd name="connsiteY0" fmla="*/ 1049255 h 1049255"/>
                    <a:gd name="connsiteX1" fmla="*/ 242833 w 457635"/>
                    <a:gd name="connsiteY1" fmla="*/ 0 h 1049255"/>
                    <a:gd name="connsiteX2" fmla="*/ 398505 w 457635"/>
                    <a:gd name="connsiteY2" fmla="*/ 1049255 h 1049255"/>
                    <a:gd name="connsiteX3" fmla="*/ 87161 w 457635"/>
                    <a:gd name="connsiteY3" fmla="*/ 1049255 h 1049255"/>
                    <a:gd name="connsiteX0" fmla="*/ 87161 w 500627"/>
                    <a:gd name="connsiteY0" fmla="*/ 1049255 h 1049255"/>
                    <a:gd name="connsiteX1" fmla="*/ 242833 w 500627"/>
                    <a:gd name="connsiteY1" fmla="*/ 0 h 1049255"/>
                    <a:gd name="connsiteX2" fmla="*/ 398505 w 500627"/>
                    <a:gd name="connsiteY2" fmla="*/ 1049255 h 1049255"/>
                    <a:gd name="connsiteX3" fmla="*/ 87161 w 500627"/>
                    <a:gd name="connsiteY3" fmla="*/ 1049255 h 1049255"/>
                    <a:gd name="connsiteX0" fmla="*/ 91187 w 504653"/>
                    <a:gd name="connsiteY0" fmla="*/ 1049255 h 1049255"/>
                    <a:gd name="connsiteX1" fmla="*/ 246859 w 504653"/>
                    <a:gd name="connsiteY1" fmla="*/ 0 h 1049255"/>
                    <a:gd name="connsiteX2" fmla="*/ 402531 w 504653"/>
                    <a:gd name="connsiteY2" fmla="*/ 1049255 h 1049255"/>
                    <a:gd name="connsiteX3" fmla="*/ 91187 w 504653"/>
                    <a:gd name="connsiteY3" fmla="*/ 1049255 h 1049255"/>
                    <a:gd name="connsiteX0" fmla="*/ 91187 w 500775"/>
                    <a:gd name="connsiteY0" fmla="*/ 1049255 h 1049255"/>
                    <a:gd name="connsiteX1" fmla="*/ 246859 w 500775"/>
                    <a:gd name="connsiteY1" fmla="*/ 0 h 1049255"/>
                    <a:gd name="connsiteX2" fmla="*/ 402531 w 500775"/>
                    <a:gd name="connsiteY2" fmla="*/ 1049255 h 1049255"/>
                    <a:gd name="connsiteX3" fmla="*/ 91187 w 500775"/>
                    <a:gd name="connsiteY3" fmla="*/ 1049255 h 1049255"/>
                    <a:gd name="connsiteX0" fmla="*/ 91187 w 484758"/>
                    <a:gd name="connsiteY0" fmla="*/ 1049255 h 1049255"/>
                    <a:gd name="connsiteX1" fmla="*/ 246859 w 484758"/>
                    <a:gd name="connsiteY1" fmla="*/ 0 h 1049255"/>
                    <a:gd name="connsiteX2" fmla="*/ 402531 w 484758"/>
                    <a:gd name="connsiteY2" fmla="*/ 1049255 h 1049255"/>
                    <a:gd name="connsiteX3" fmla="*/ 91187 w 484758"/>
                    <a:gd name="connsiteY3" fmla="*/ 1049255 h 1049255"/>
                    <a:gd name="connsiteX0" fmla="*/ 91187 w 488692"/>
                    <a:gd name="connsiteY0" fmla="*/ 1049255 h 1049255"/>
                    <a:gd name="connsiteX1" fmla="*/ 246859 w 488692"/>
                    <a:gd name="connsiteY1" fmla="*/ 0 h 1049255"/>
                    <a:gd name="connsiteX2" fmla="*/ 402531 w 488692"/>
                    <a:gd name="connsiteY2" fmla="*/ 1049255 h 1049255"/>
                    <a:gd name="connsiteX3" fmla="*/ 91187 w 488692"/>
                    <a:gd name="connsiteY3" fmla="*/ 1049255 h 1049255"/>
                    <a:gd name="connsiteX0" fmla="*/ 91187 w 492707"/>
                    <a:gd name="connsiteY0" fmla="*/ 1049255 h 1049255"/>
                    <a:gd name="connsiteX1" fmla="*/ 246859 w 492707"/>
                    <a:gd name="connsiteY1" fmla="*/ 0 h 1049255"/>
                    <a:gd name="connsiteX2" fmla="*/ 402531 w 492707"/>
                    <a:gd name="connsiteY2" fmla="*/ 1049255 h 1049255"/>
                    <a:gd name="connsiteX3" fmla="*/ 91187 w 492707"/>
                    <a:gd name="connsiteY3" fmla="*/ 1049255 h 1049255"/>
                    <a:gd name="connsiteX0" fmla="*/ 95257 w 496777"/>
                    <a:gd name="connsiteY0" fmla="*/ 1049255 h 1049255"/>
                    <a:gd name="connsiteX1" fmla="*/ 250929 w 496777"/>
                    <a:gd name="connsiteY1" fmla="*/ 0 h 1049255"/>
                    <a:gd name="connsiteX2" fmla="*/ 406601 w 496777"/>
                    <a:gd name="connsiteY2" fmla="*/ 1049255 h 1049255"/>
                    <a:gd name="connsiteX3" fmla="*/ 95257 w 496777"/>
                    <a:gd name="connsiteY3" fmla="*/ 1049255 h 1049255"/>
                    <a:gd name="connsiteX0" fmla="*/ 95257 w 485293"/>
                    <a:gd name="connsiteY0" fmla="*/ 1049255 h 1049255"/>
                    <a:gd name="connsiteX1" fmla="*/ 250929 w 485293"/>
                    <a:gd name="connsiteY1" fmla="*/ 0 h 1049255"/>
                    <a:gd name="connsiteX2" fmla="*/ 406601 w 485293"/>
                    <a:gd name="connsiteY2" fmla="*/ 1049255 h 1049255"/>
                    <a:gd name="connsiteX3" fmla="*/ 95257 w 485293"/>
                    <a:gd name="connsiteY3" fmla="*/ 1049255 h 1049255"/>
                    <a:gd name="connsiteX0" fmla="*/ 95257 w 494828"/>
                    <a:gd name="connsiteY0" fmla="*/ 1049255 h 1049255"/>
                    <a:gd name="connsiteX1" fmla="*/ 250929 w 494828"/>
                    <a:gd name="connsiteY1" fmla="*/ 0 h 1049255"/>
                    <a:gd name="connsiteX2" fmla="*/ 406601 w 494828"/>
                    <a:gd name="connsiteY2" fmla="*/ 1049255 h 1049255"/>
                    <a:gd name="connsiteX3" fmla="*/ 95257 w 494828"/>
                    <a:gd name="connsiteY3" fmla="*/ 1049255 h 1049255"/>
                    <a:gd name="connsiteX0" fmla="*/ 95257 w 493814"/>
                    <a:gd name="connsiteY0" fmla="*/ 1049255 h 1049255"/>
                    <a:gd name="connsiteX1" fmla="*/ 250929 w 493814"/>
                    <a:gd name="connsiteY1" fmla="*/ 0 h 1049255"/>
                    <a:gd name="connsiteX2" fmla="*/ 406601 w 493814"/>
                    <a:gd name="connsiteY2" fmla="*/ 1049255 h 1049255"/>
                    <a:gd name="connsiteX3" fmla="*/ 95257 w 493814"/>
                    <a:gd name="connsiteY3" fmla="*/ 1049255 h 1049255"/>
                    <a:gd name="connsiteX0" fmla="*/ 95257 w 496864"/>
                    <a:gd name="connsiteY0" fmla="*/ 1049255 h 1049255"/>
                    <a:gd name="connsiteX1" fmla="*/ 250929 w 496864"/>
                    <a:gd name="connsiteY1" fmla="*/ 0 h 1049255"/>
                    <a:gd name="connsiteX2" fmla="*/ 406601 w 496864"/>
                    <a:gd name="connsiteY2" fmla="*/ 1049255 h 1049255"/>
                    <a:gd name="connsiteX3" fmla="*/ 95257 w 496864"/>
                    <a:gd name="connsiteY3" fmla="*/ 1049255 h 1049255"/>
                    <a:gd name="connsiteX0" fmla="*/ 95257 w 497887"/>
                    <a:gd name="connsiteY0" fmla="*/ 1049255 h 1049255"/>
                    <a:gd name="connsiteX1" fmla="*/ 250929 w 497887"/>
                    <a:gd name="connsiteY1" fmla="*/ 0 h 1049255"/>
                    <a:gd name="connsiteX2" fmla="*/ 406601 w 497887"/>
                    <a:gd name="connsiteY2" fmla="*/ 1049255 h 1049255"/>
                    <a:gd name="connsiteX3" fmla="*/ 95257 w 497887"/>
                    <a:gd name="connsiteY3" fmla="*/ 1049255 h 1049255"/>
                    <a:gd name="connsiteX0" fmla="*/ 95257 w 495969"/>
                    <a:gd name="connsiteY0" fmla="*/ 1049255 h 1049255"/>
                    <a:gd name="connsiteX1" fmla="*/ 250929 w 495969"/>
                    <a:gd name="connsiteY1" fmla="*/ 0 h 1049255"/>
                    <a:gd name="connsiteX2" fmla="*/ 406601 w 495969"/>
                    <a:gd name="connsiteY2" fmla="*/ 1049255 h 1049255"/>
                    <a:gd name="connsiteX3" fmla="*/ 95257 w 495969"/>
                    <a:gd name="connsiteY3" fmla="*/ 1049255 h 1049255"/>
                  </a:gdLst>
                  <a:ahLst/>
                  <a:cxnLst>
                    <a:cxn ang="0">
                      <a:pos x="connsiteX0" y="connsiteY0"/>
                    </a:cxn>
                    <a:cxn ang="0">
                      <a:pos x="connsiteX1" y="connsiteY1"/>
                    </a:cxn>
                    <a:cxn ang="0">
                      <a:pos x="connsiteX2" y="connsiteY2"/>
                    </a:cxn>
                    <a:cxn ang="0">
                      <a:pos x="connsiteX3" y="connsiteY3"/>
                    </a:cxn>
                  </a:cxnLst>
                  <a:rect l="l" t="t" r="r" b="b"/>
                  <a:pathLst>
                    <a:path w="495969" h="1049255">
                      <a:moveTo>
                        <a:pt x="95257" y="1049255"/>
                      </a:moveTo>
                      <a:cubicBezTo>
                        <a:pt x="6676" y="723357"/>
                        <a:pt x="-121664" y="317947"/>
                        <a:pt x="250929" y="0"/>
                      </a:cubicBezTo>
                      <a:cubicBezTo>
                        <a:pt x="612920" y="328549"/>
                        <a:pt x="489882" y="781667"/>
                        <a:pt x="406601" y="1049255"/>
                      </a:cubicBezTo>
                      <a:lnTo>
                        <a:pt x="95257" y="104925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7" name="자유형: 도형 16">
                  <a:extLst>
                    <a:ext uri="{FF2B5EF4-FFF2-40B4-BE49-F238E27FC236}">
                      <a16:creationId xmlns:a16="http://schemas.microsoft.com/office/drawing/2014/main" id="{155478D4-44EA-48AE-860F-E368AD673D03}"/>
                    </a:ext>
                  </a:extLst>
                </p:cNvPr>
                <p:cNvSpPr/>
                <p:nvPr userDrawn="1"/>
              </p:nvSpPr>
              <p:spPr>
                <a:xfrm>
                  <a:off x="5939427" y="102551"/>
                  <a:ext cx="364003" cy="92935"/>
                </a:xfrm>
                <a:custGeom>
                  <a:avLst/>
                  <a:gdLst>
                    <a:gd name="connsiteX0" fmla="*/ 0 w 364003"/>
                    <a:gd name="connsiteY0" fmla="*/ 0 h 92935"/>
                    <a:gd name="connsiteX1" fmla="*/ 364003 w 364003"/>
                    <a:gd name="connsiteY1" fmla="*/ 0 h 92935"/>
                    <a:gd name="connsiteX2" fmla="*/ 336518 w 364003"/>
                    <a:gd name="connsiteY2" fmla="*/ 92935 h 92935"/>
                    <a:gd name="connsiteX3" fmla="*/ 25174 w 364003"/>
                    <a:gd name="connsiteY3" fmla="*/ 92935 h 92935"/>
                  </a:gdLst>
                  <a:ahLst/>
                  <a:cxnLst>
                    <a:cxn ang="0">
                      <a:pos x="connsiteX0" y="connsiteY0"/>
                    </a:cxn>
                    <a:cxn ang="0">
                      <a:pos x="connsiteX1" y="connsiteY1"/>
                    </a:cxn>
                    <a:cxn ang="0">
                      <a:pos x="connsiteX2" y="connsiteY2"/>
                    </a:cxn>
                    <a:cxn ang="0">
                      <a:pos x="connsiteX3" y="connsiteY3"/>
                    </a:cxn>
                  </a:cxnLst>
                  <a:rect l="l" t="t" r="r" b="b"/>
                  <a:pathLst>
                    <a:path w="364003" h="92935">
                      <a:moveTo>
                        <a:pt x="0" y="0"/>
                      </a:moveTo>
                      <a:lnTo>
                        <a:pt x="364003" y="0"/>
                      </a:lnTo>
                      <a:lnTo>
                        <a:pt x="336518" y="92935"/>
                      </a:lnTo>
                      <a:lnTo>
                        <a:pt x="25174" y="9293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8" name="자유형: 도형 17">
                  <a:extLst>
                    <a:ext uri="{FF2B5EF4-FFF2-40B4-BE49-F238E27FC236}">
                      <a16:creationId xmlns:a16="http://schemas.microsoft.com/office/drawing/2014/main" id="{1861CCC0-CB32-42D2-947D-1907817DDDAE}"/>
                    </a:ext>
                  </a:extLst>
                </p:cNvPr>
                <p:cNvSpPr/>
                <p:nvPr userDrawn="1"/>
              </p:nvSpPr>
              <p:spPr>
                <a:xfrm>
                  <a:off x="5893989" y="-857099"/>
                  <a:ext cx="444279" cy="350537"/>
                </a:xfrm>
                <a:custGeom>
                  <a:avLst/>
                  <a:gdLst>
                    <a:gd name="connsiteX0" fmla="*/ 227272 w 444279"/>
                    <a:gd name="connsiteY0" fmla="*/ 0 h 350537"/>
                    <a:gd name="connsiteX1" fmla="*/ 440556 w 444279"/>
                    <a:gd name="connsiteY1" fmla="*/ 335046 h 350537"/>
                    <a:gd name="connsiteX2" fmla="*/ 444279 w 444279"/>
                    <a:gd name="connsiteY2" fmla="*/ 350537 h 350537"/>
                    <a:gd name="connsiteX3" fmla="*/ 0 w 444279"/>
                    <a:gd name="connsiteY3" fmla="*/ 350537 h 350537"/>
                    <a:gd name="connsiteX4" fmla="*/ 8223 w 444279"/>
                    <a:gd name="connsiteY4" fmla="*/ 318604 h 350537"/>
                    <a:gd name="connsiteX5" fmla="*/ 227272 w 444279"/>
                    <a:gd name="connsiteY5" fmla="*/ 0 h 35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79" h="350537">
                      <a:moveTo>
                        <a:pt x="227272" y="0"/>
                      </a:moveTo>
                      <a:cubicBezTo>
                        <a:pt x="340394" y="102672"/>
                        <a:pt x="406151" y="217508"/>
                        <a:pt x="440556" y="335046"/>
                      </a:cubicBezTo>
                      <a:lnTo>
                        <a:pt x="444279" y="350537"/>
                      </a:lnTo>
                      <a:lnTo>
                        <a:pt x="0" y="350537"/>
                      </a:lnTo>
                      <a:lnTo>
                        <a:pt x="8223" y="318604"/>
                      </a:lnTo>
                      <a:cubicBezTo>
                        <a:pt x="43321" y="207258"/>
                        <a:pt x="110837" y="99358"/>
                        <a:pt x="227272"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sp>
            <p:nvSpPr>
              <p:cNvPr id="12" name="타원 11">
                <a:extLst>
                  <a:ext uri="{FF2B5EF4-FFF2-40B4-BE49-F238E27FC236}">
                    <a16:creationId xmlns:a16="http://schemas.microsoft.com/office/drawing/2014/main" id="{E3ED5D5D-DC92-4BF6-B431-CE8E43382FD0}"/>
                  </a:ext>
                </a:extLst>
              </p:cNvPr>
              <p:cNvSpPr/>
              <p:nvPr userDrawn="1"/>
            </p:nvSpPr>
            <p:spPr>
              <a:xfrm>
                <a:off x="5535216" y="-351600"/>
                <a:ext cx="180000" cy="180000"/>
              </a:xfrm>
              <a:prstGeom prst="ellipse">
                <a:avLst/>
              </a:prstGeom>
              <a:solidFill>
                <a:schemeClr val="bg1"/>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3" name="직사각형 12">
                <a:extLst>
                  <a:ext uri="{FF2B5EF4-FFF2-40B4-BE49-F238E27FC236}">
                    <a16:creationId xmlns:a16="http://schemas.microsoft.com/office/drawing/2014/main" id="{57F372C6-9816-462E-83F5-DFD56E8AF164}"/>
                  </a:ext>
                </a:extLst>
              </p:cNvPr>
              <p:cNvSpPr/>
              <p:nvPr userDrawn="1"/>
            </p:nvSpPr>
            <p:spPr>
              <a:xfrm flipH="1">
                <a:off x="5614416" y="6445"/>
                <a:ext cx="21600" cy="43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4" name="자유형: 도형 13">
                <a:extLst>
                  <a:ext uri="{FF2B5EF4-FFF2-40B4-BE49-F238E27FC236}">
                    <a16:creationId xmlns:a16="http://schemas.microsoft.com/office/drawing/2014/main" id="{F07321F0-763D-431A-87E5-1BD5F333CAE1}"/>
                  </a:ext>
                </a:extLst>
              </p:cNvPr>
              <p:cNvSpPr/>
              <p:nvPr userDrawn="1"/>
            </p:nvSpPr>
            <p:spPr>
              <a:xfrm>
                <a:off x="5304862"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5" name="자유형: 도형 14">
                <a:extLst>
                  <a:ext uri="{FF2B5EF4-FFF2-40B4-BE49-F238E27FC236}">
                    <a16:creationId xmlns:a16="http://schemas.microsoft.com/office/drawing/2014/main" id="{D39A1E25-A8B6-4EE4-8AC8-D262A0C0D580}"/>
                  </a:ext>
                </a:extLst>
              </p:cNvPr>
              <p:cNvSpPr/>
              <p:nvPr userDrawn="1"/>
            </p:nvSpPr>
            <p:spPr>
              <a:xfrm flipH="1">
                <a:off x="5807099" y="-1556"/>
                <a:ext cx="143653" cy="453224"/>
              </a:xfrm>
              <a:custGeom>
                <a:avLst/>
                <a:gdLst>
                  <a:gd name="connsiteX0" fmla="*/ 71561 w 116619"/>
                  <a:gd name="connsiteY0" fmla="*/ 0 h 453224"/>
                  <a:gd name="connsiteX1" fmla="*/ 116619 w 116619"/>
                  <a:gd name="connsiteY1" fmla="*/ 145774 h 453224"/>
                  <a:gd name="connsiteX2" fmla="*/ 0 w 116619"/>
                  <a:gd name="connsiteY2" fmla="*/ 453224 h 453224"/>
                  <a:gd name="connsiteX3" fmla="*/ 71561 w 116619"/>
                  <a:gd name="connsiteY3" fmla="*/ 0 h 453224"/>
                  <a:gd name="connsiteX0" fmla="*/ 78782 w 123840"/>
                  <a:gd name="connsiteY0" fmla="*/ 0 h 453224"/>
                  <a:gd name="connsiteX1" fmla="*/ 123840 w 123840"/>
                  <a:gd name="connsiteY1" fmla="*/ 145774 h 453224"/>
                  <a:gd name="connsiteX2" fmla="*/ 7221 w 123840"/>
                  <a:gd name="connsiteY2" fmla="*/ 453224 h 453224"/>
                  <a:gd name="connsiteX3" fmla="*/ 78782 w 123840"/>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3711 w 138769"/>
                  <a:gd name="connsiteY0" fmla="*/ 0 h 453224"/>
                  <a:gd name="connsiteX1" fmla="*/ 138769 w 138769"/>
                  <a:gd name="connsiteY1" fmla="*/ 145774 h 453224"/>
                  <a:gd name="connsiteX2" fmla="*/ 22150 w 138769"/>
                  <a:gd name="connsiteY2" fmla="*/ 453224 h 453224"/>
                  <a:gd name="connsiteX3" fmla="*/ 93711 w 138769"/>
                  <a:gd name="connsiteY3" fmla="*/ 0 h 453224"/>
                  <a:gd name="connsiteX0" fmla="*/ 95845 w 140903"/>
                  <a:gd name="connsiteY0" fmla="*/ 0 h 453224"/>
                  <a:gd name="connsiteX1" fmla="*/ 140903 w 140903"/>
                  <a:gd name="connsiteY1" fmla="*/ 145774 h 453224"/>
                  <a:gd name="connsiteX2" fmla="*/ 24284 w 140903"/>
                  <a:gd name="connsiteY2" fmla="*/ 453224 h 453224"/>
                  <a:gd name="connsiteX3" fmla="*/ 95845 w 140903"/>
                  <a:gd name="connsiteY3" fmla="*/ 0 h 453224"/>
                  <a:gd name="connsiteX0" fmla="*/ 98595 w 143653"/>
                  <a:gd name="connsiteY0" fmla="*/ 0 h 453224"/>
                  <a:gd name="connsiteX1" fmla="*/ 143653 w 143653"/>
                  <a:gd name="connsiteY1" fmla="*/ 145774 h 453224"/>
                  <a:gd name="connsiteX2" fmla="*/ 27034 w 143653"/>
                  <a:gd name="connsiteY2" fmla="*/ 453224 h 453224"/>
                  <a:gd name="connsiteX3" fmla="*/ 98595 w 143653"/>
                  <a:gd name="connsiteY3" fmla="*/ 0 h 453224"/>
                </a:gdLst>
                <a:ahLst/>
                <a:cxnLst>
                  <a:cxn ang="0">
                    <a:pos x="connsiteX0" y="connsiteY0"/>
                  </a:cxn>
                  <a:cxn ang="0">
                    <a:pos x="connsiteX1" y="connsiteY1"/>
                  </a:cxn>
                  <a:cxn ang="0">
                    <a:pos x="connsiteX2" y="connsiteY2"/>
                  </a:cxn>
                  <a:cxn ang="0">
                    <a:pos x="connsiteX3" y="connsiteY3"/>
                  </a:cxn>
                </a:cxnLst>
                <a:rect l="l" t="t" r="r" b="b"/>
                <a:pathLst>
                  <a:path w="143653" h="453224">
                    <a:moveTo>
                      <a:pt x="98595" y="0"/>
                    </a:moveTo>
                    <a:lnTo>
                      <a:pt x="143653" y="145774"/>
                    </a:lnTo>
                    <a:cubicBezTo>
                      <a:pt x="38518" y="232356"/>
                      <a:pt x="50005" y="387847"/>
                      <a:pt x="27034" y="453224"/>
                    </a:cubicBezTo>
                    <a:cubicBezTo>
                      <a:pt x="5831" y="365759"/>
                      <a:pt x="-47179" y="100716"/>
                      <a:pt x="98595"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grpSp>
      </p:grpSp>
    </p:spTree>
    <p:extLst>
      <p:ext uri="{BB962C8B-B14F-4D97-AF65-F5344CB8AC3E}">
        <p14:creationId xmlns:p14="http://schemas.microsoft.com/office/powerpoint/2010/main" val="10366063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90243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3"/>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831"/>
            <a:ext cx="10515600" cy="1500187"/>
          </a:xfrm>
        </p:spPr>
        <p:txBody>
          <a:bodyPr/>
          <a:lstStyle>
            <a:lvl1pPr marL="0" indent="0">
              <a:buNone/>
              <a:defRPr sz="2400">
                <a:solidFill>
                  <a:schemeClr val="tx1">
                    <a:tint val="75000"/>
                  </a:schemeClr>
                </a:solidFill>
              </a:defRPr>
            </a:lvl1pPr>
            <a:lvl2pPr marL="456429" indent="0">
              <a:buNone/>
              <a:defRPr sz="2000">
                <a:solidFill>
                  <a:schemeClr val="tx1">
                    <a:tint val="75000"/>
                  </a:schemeClr>
                </a:solidFill>
              </a:defRPr>
            </a:lvl2pPr>
            <a:lvl3pPr marL="912862" indent="0">
              <a:buNone/>
              <a:defRPr sz="1900">
                <a:solidFill>
                  <a:schemeClr val="tx1">
                    <a:tint val="75000"/>
                  </a:schemeClr>
                </a:solidFill>
              </a:defRPr>
            </a:lvl3pPr>
            <a:lvl4pPr marL="1369291" indent="0">
              <a:buNone/>
              <a:defRPr sz="1600">
                <a:solidFill>
                  <a:schemeClr val="tx1">
                    <a:tint val="75000"/>
                  </a:schemeClr>
                </a:solidFill>
              </a:defRPr>
            </a:lvl4pPr>
            <a:lvl5pPr marL="1825722" indent="0">
              <a:buNone/>
              <a:defRPr sz="1600">
                <a:solidFill>
                  <a:schemeClr val="tx1">
                    <a:tint val="75000"/>
                  </a:schemeClr>
                </a:solidFill>
              </a:defRPr>
            </a:lvl5pPr>
            <a:lvl6pPr marL="2282151" indent="0">
              <a:buNone/>
              <a:defRPr sz="1600">
                <a:solidFill>
                  <a:schemeClr val="tx1">
                    <a:tint val="75000"/>
                  </a:schemeClr>
                </a:solidFill>
              </a:defRPr>
            </a:lvl6pPr>
            <a:lvl7pPr marL="2738583" indent="0">
              <a:buNone/>
              <a:defRPr sz="1600">
                <a:solidFill>
                  <a:schemeClr val="tx1">
                    <a:tint val="75000"/>
                  </a:schemeClr>
                </a:solidFill>
              </a:defRPr>
            </a:lvl7pPr>
            <a:lvl8pPr marL="3195013" indent="0">
              <a:buNone/>
              <a:defRPr sz="1600">
                <a:solidFill>
                  <a:schemeClr val="tx1">
                    <a:tint val="75000"/>
                  </a:schemeClr>
                </a:solidFill>
              </a:defRPr>
            </a:lvl8pPr>
            <a:lvl9pPr marL="365144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56181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25719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10" y="1681163"/>
            <a:ext cx="5157786" cy="823912"/>
          </a:xfrm>
        </p:spPr>
        <p:txBody>
          <a:bodyPr anchor="b"/>
          <a:lstStyle>
            <a:lvl1pPr marL="0" indent="0">
              <a:buNone/>
              <a:defRPr sz="2400" b="1"/>
            </a:lvl1pPr>
            <a:lvl2pPr marL="456429" indent="0">
              <a:buNone/>
              <a:defRPr sz="2000" b="1"/>
            </a:lvl2pPr>
            <a:lvl3pPr marL="912862" indent="0">
              <a:buNone/>
              <a:defRPr sz="1900" b="1"/>
            </a:lvl3pPr>
            <a:lvl4pPr marL="1369291" indent="0">
              <a:buNone/>
              <a:defRPr sz="1600" b="1"/>
            </a:lvl4pPr>
            <a:lvl5pPr marL="1825722" indent="0">
              <a:buNone/>
              <a:defRPr sz="1600" b="1"/>
            </a:lvl5pPr>
            <a:lvl6pPr marL="2282151" indent="0">
              <a:buNone/>
              <a:defRPr sz="1600" b="1"/>
            </a:lvl6pPr>
            <a:lvl7pPr marL="2738583" indent="0">
              <a:buNone/>
              <a:defRPr sz="1600" b="1"/>
            </a:lvl7pPr>
            <a:lvl8pPr marL="3195013" indent="0">
              <a:buNone/>
              <a:defRPr sz="1600" b="1"/>
            </a:lvl8pPr>
            <a:lvl9pPr marL="365144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1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6429" indent="0">
              <a:buNone/>
              <a:defRPr sz="2000" b="1"/>
            </a:lvl2pPr>
            <a:lvl3pPr marL="912862" indent="0">
              <a:buNone/>
              <a:defRPr sz="1900" b="1"/>
            </a:lvl3pPr>
            <a:lvl4pPr marL="1369291" indent="0">
              <a:buNone/>
              <a:defRPr sz="1600" b="1"/>
            </a:lvl4pPr>
            <a:lvl5pPr marL="1825722" indent="0">
              <a:buNone/>
              <a:defRPr sz="1600" b="1"/>
            </a:lvl5pPr>
            <a:lvl6pPr marL="2282151" indent="0">
              <a:buNone/>
              <a:defRPr sz="1600" b="1"/>
            </a:lvl6pPr>
            <a:lvl7pPr marL="2738583" indent="0">
              <a:buNone/>
              <a:defRPr sz="1600" b="1"/>
            </a:lvl7pPr>
            <a:lvl8pPr marL="3195013" indent="0">
              <a:buNone/>
              <a:defRPr sz="1600" b="1"/>
            </a:lvl8pPr>
            <a:lvl9pPr marL="365144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37277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38180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84366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2"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2" y="2057403"/>
            <a:ext cx="3932237" cy="3811588"/>
          </a:xfrm>
        </p:spPr>
        <p:txBody>
          <a:bodyPr/>
          <a:lstStyle>
            <a:lvl1pPr marL="0" indent="0">
              <a:buNone/>
              <a:defRPr sz="1600"/>
            </a:lvl1pPr>
            <a:lvl2pPr marL="456429" indent="0">
              <a:buNone/>
              <a:defRPr sz="1500"/>
            </a:lvl2pPr>
            <a:lvl3pPr marL="912862" indent="0">
              <a:buNone/>
              <a:defRPr sz="1200"/>
            </a:lvl3pPr>
            <a:lvl4pPr marL="1369291" indent="0">
              <a:buNone/>
              <a:defRPr sz="1100"/>
            </a:lvl4pPr>
            <a:lvl5pPr marL="1825722" indent="0">
              <a:buNone/>
              <a:defRPr sz="1100"/>
            </a:lvl5pPr>
            <a:lvl6pPr marL="2282151" indent="0">
              <a:buNone/>
              <a:defRPr sz="1100"/>
            </a:lvl6pPr>
            <a:lvl7pPr marL="2738583" indent="0">
              <a:buNone/>
              <a:defRPr sz="1100"/>
            </a:lvl7pPr>
            <a:lvl8pPr marL="3195013" indent="0">
              <a:buNone/>
              <a:defRPr sz="1100"/>
            </a:lvl8pPr>
            <a:lvl9pPr marL="3651444"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13531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2"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6"/>
            <a:ext cx="6172200" cy="4873625"/>
          </a:xfrm>
        </p:spPr>
        <p:txBody>
          <a:bodyPr/>
          <a:lstStyle>
            <a:lvl1pPr marL="0" indent="0">
              <a:buNone/>
              <a:defRPr sz="3200"/>
            </a:lvl1pPr>
            <a:lvl2pPr marL="456429" indent="0">
              <a:buNone/>
              <a:defRPr sz="2800"/>
            </a:lvl2pPr>
            <a:lvl3pPr marL="912862" indent="0">
              <a:buNone/>
              <a:defRPr sz="2400"/>
            </a:lvl3pPr>
            <a:lvl4pPr marL="1369291" indent="0">
              <a:buNone/>
              <a:defRPr sz="2000"/>
            </a:lvl4pPr>
            <a:lvl5pPr marL="1825722" indent="0">
              <a:buNone/>
              <a:defRPr sz="2000"/>
            </a:lvl5pPr>
            <a:lvl6pPr marL="2282151" indent="0">
              <a:buNone/>
              <a:defRPr sz="2000"/>
            </a:lvl6pPr>
            <a:lvl7pPr marL="2738583" indent="0">
              <a:buNone/>
              <a:defRPr sz="2000"/>
            </a:lvl7pPr>
            <a:lvl8pPr marL="3195013" indent="0">
              <a:buNone/>
              <a:defRPr sz="2000"/>
            </a:lvl8pPr>
            <a:lvl9pPr marL="3651444" indent="0">
              <a:buNone/>
              <a:defRPr sz="2000"/>
            </a:lvl9pPr>
          </a:lstStyle>
          <a:p>
            <a:endParaRPr lang="en-US" dirty="0"/>
          </a:p>
        </p:txBody>
      </p:sp>
      <p:sp>
        <p:nvSpPr>
          <p:cNvPr id="4" name="Text Placeholder 3"/>
          <p:cNvSpPr>
            <a:spLocks noGrp="1"/>
          </p:cNvSpPr>
          <p:nvPr>
            <p:ph type="body" sz="half" idx="2"/>
          </p:nvPr>
        </p:nvSpPr>
        <p:spPr>
          <a:xfrm>
            <a:off x="839972" y="2057403"/>
            <a:ext cx="3932237" cy="3811588"/>
          </a:xfrm>
        </p:spPr>
        <p:txBody>
          <a:bodyPr/>
          <a:lstStyle>
            <a:lvl1pPr marL="0" indent="0">
              <a:buNone/>
              <a:defRPr sz="1600"/>
            </a:lvl1pPr>
            <a:lvl2pPr marL="456429" indent="0">
              <a:buNone/>
              <a:defRPr sz="1500"/>
            </a:lvl2pPr>
            <a:lvl3pPr marL="912862" indent="0">
              <a:buNone/>
              <a:defRPr sz="1200"/>
            </a:lvl3pPr>
            <a:lvl4pPr marL="1369291" indent="0">
              <a:buNone/>
              <a:defRPr sz="1100"/>
            </a:lvl4pPr>
            <a:lvl5pPr marL="1825722" indent="0">
              <a:buNone/>
              <a:defRPr sz="1100"/>
            </a:lvl5pPr>
            <a:lvl6pPr marL="2282151" indent="0">
              <a:buNone/>
              <a:defRPr sz="1100"/>
            </a:lvl6pPr>
            <a:lvl7pPr marL="2738583" indent="0">
              <a:buNone/>
              <a:defRPr sz="1100"/>
            </a:lvl7pPr>
            <a:lvl8pPr marL="3195013" indent="0">
              <a:buNone/>
              <a:defRPr sz="1100"/>
            </a:lvl8pPr>
            <a:lvl9pPr marL="3651444"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4129824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1168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34"/>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34"/>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9021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Basic Layout">
    <p:spTree>
      <p:nvGrpSpPr>
        <p:cNvPr id="1" name=""/>
        <p:cNvGrpSpPr/>
        <p:nvPr/>
      </p:nvGrpSpPr>
      <p:grpSpPr>
        <a:xfrm>
          <a:off x="0" y="0"/>
          <a:ext cx="0" cy="0"/>
          <a:chOff x="0" y="0"/>
          <a:chExt cx="0" cy="0"/>
        </a:xfrm>
      </p:grpSpPr>
      <p:sp>
        <p:nvSpPr>
          <p:cNvPr id="2" name="Rectangle 1"/>
          <p:cNvSpPr/>
          <p:nvPr/>
        </p:nvSpPr>
        <p:spPr>
          <a:xfrm>
            <a:off x="0" y="4533123"/>
            <a:ext cx="12192000" cy="23248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p:nvSpPr>
        <p:spPr>
          <a:xfrm>
            <a:off x="5391415" y="3813043"/>
            <a:ext cx="1440160" cy="144016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pic>
        <p:nvPicPr>
          <p:cNvPr id="5" name="Picture 2" descr="E:\002-KIMS BUSINESS\007-02-Fullslidesppt-Contents\20161228\02-edu\bulb-item.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7409" y="4013590"/>
            <a:ext cx="468171" cy="1039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1570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7" y="1122363"/>
            <a:ext cx="9144001"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7" y="3602066"/>
            <a:ext cx="9144001" cy="1655763"/>
          </a:xfrm>
        </p:spPr>
        <p:txBody>
          <a:bodyPr/>
          <a:lstStyle>
            <a:lvl1pPr marL="0" indent="0" algn="ctr">
              <a:buNone/>
              <a:defRPr sz="2400"/>
            </a:lvl1pPr>
            <a:lvl2pPr marL="456468" indent="0" algn="ctr">
              <a:buNone/>
              <a:defRPr sz="2000"/>
            </a:lvl2pPr>
            <a:lvl3pPr marL="912937" indent="0" algn="ctr">
              <a:buNone/>
              <a:defRPr sz="1900"/>
            </a:lvl3pPr>
            <a:lvl4pPr marL="1369405" indent="0" algn="ctr">
              <a:buNone/>
              <a:defRPr sz="1600"/>
            </a:lvl4pPr>
            <a:lvl5pPr marL="1825874" indent="0" algn="ctr">
              <a:buNone/>
              <a:defRPr sz="1600"/>
            </a:lvl5pPr>
            <a:lvl6pPr marL="2282342" indent="0" algn="ctr">
              <a:buNone/>
              <a:defRPr sz="1600"/>
            </a:lvl6pPr>
            <a:lvl7pPr marL="2738811" indent="0" algn="ctr">
              <a:buNone/>
              <a:defRPr sz="1600"/>
            </a:lvl7pPr>
            <a:lvl8pPr marL="3195279" indent="0" algn="ctr">
              <a:buNone/>
              <a:defRPr sz="1600"/>
            </a:lvl8pPr>
            <a:lvl9pPr marL="365174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328140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69651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839"/>
            <a:ext cx="10515600" cy="1500187"/>
          </a:xfrm>
        </p:spPr>
        <p:txBody>
          <a:bodyPr/>
          <a:lstStyle>
            <a:lvl1pPr marL="0" indent="0">
              <a:buNone/>
              <a:defRPr sz="2400">
                <a:solidFill>
                  <a:schemeClr val="tx1">
                    <a:tint val="75000"/>
                  </a:schemeClr>
                </a:solidFill>
              </a:defRPr>
            </a:lvl1pPr>
            <a:lvl2pPr marL="456468" indent="0">
              <a:buNone/>
              <a:defRPr sz="2000">
                <a:solidFill>
                  <a:schemeClr val="tx1">
                    <a:tint val="75000"/>
                  </a:schemeClr>
                </a:solidFill>
              </a:defRPr>
            </a:lvl2pPr>
            <a:lvl3pPr marL="912937" indent="0">
              <a:buNone/>
              <a:defRPr sz="1900">
                <a:solidFill>
                  <a:schemeClr val="tx1">
                    <a:tint val="75000"/>
                  </a:schemeClr>
                </a:solidFill>
              </a:defRPr>
            </a:lvl3pPr>
            <a:lvl4pPr marL="1369405" indent="0">
              <a:buNone/>
              <a:defRPr sz="1600">
                <a:solidFill>
                  <a:schemeClr val="tx1">
                    <a:tint val="75000"/>
                  </a:schemeClr>
                </a:solidFill>
              </a:defRPr>
            </a:lvl4pPr>
            <a:lvl5pPr marL="1825874" indent="0">
              <a:buNone/>
              <a:defRPr sz="1600">
                <a:solidFill>
                  <a:schemeClr val="tx1">
                    <a:tint val="75000"/>
                  </a:schemeClr>
                </a:solidFill>
              </a:defRPr>
            </a:lvl5pPr>
            <a:lvl6pPr marL="2282342" indent="0">
              <a:buNone/>
              <a:defRPr sz="1600">
                <a:solidFill>
                  <a:schemeClr val="tx1">
                    <a:tint val="75000"/>
                  </a:schemeClr>
                </a:solidFill>
              </a:defRPr>
            </a:lvl6pPr>
            <a:lvl7pPr marL="2738811" indent="0">
              <a:buNone/>
              <a:defRPr sz="1600">
                <a:solidFill>
                  <a:schemeClr val="tx1">
                    <a:tint val="75000"/>
                  </a:schemeClr>
                </a:solidFill>
              </a:defRPr>
            </a:lvl7pPr>
            <a:lvl8pPr marL="3195279" indent="0">
              <a:buNone/>
              <a:defRPr sz="1600">
                <a:solidFill>
                  <a:schemeClr val="tx1">
                    <a:tint val="75000"/>
                  </a:schemeClr>
                </a:solidFill>
              </a:defRPr>
            </a:lvl8pPr>
            <a:lvl9pPr marL="365174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4384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2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7"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488458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977" y="1681163"/>
            <a:ext cx="5157787" cy="823912"/>
          </a:xfrm>
        </p:spPr>
        <p:txBody>
          <a:bodyPr anchor="b"/>
          <a:lstStyle>
            <a:lvl1pPr marL="0" indent="0">
              <a:buNone/>
              <a:defRPr sz="2400" b="1"/>
            </a:lvl1pPr>
            <a:lvl2pPr marL="456468" indent="0">
              <a:buNone/>
              <a:defRPr sz="2000" b="1"/>
            </a:lvl2pPr>
            <a:lvl3pPr marL="912937" indent="0">
              <a:buNone/>
              <a:defRPr sz="1900" b="1"/>
            </a:lvl3pPr>
            <a:lvl4pPr marL="1369405" indent="0">
              <a:buNone/>
              <a:defRPr sz="1600" b="1"/>
            </a:lvl4pPr>
            <a:lvl5pPr marL="1825874" indent="0">
              <a:buNone/>
              <a:defRPr sz="1600" b="1"/>
            </a:lvl5pPr>
            <a:lvl6pPr marL="2282342" indent="0">
              <a:buNone/>
              <a:defRPr sz="1600" b="1"/>
            </a:lvl6pPr>
            <a:lvl7pPr marL="2738811" indent="0">
              <a:buNone/>
              <a:defRPr sz="1600" b="1"/>
            </a:lvl7pPr>
            <a:lvl8pPr marL="3195279" indent="0">
              <a:buNone/>
              <a:defRPr sz="1600" b="1"/>
            </a:lvl8pPr>
            <a:lvl9pPr marL="3651748" indent="0">
              <a:buNone/>
              <a:defRPr sz="1600" b="1"/>
            </a:lvl9pPr>
          </a:lstStyle>
          <a:p>
            <a:pPr lvl="0"/>
            <a:r>
              <a:rPr lang="en-US"/>
              <a:t>Click to edit Master text styles</a:t>
            </a:r>
          </a:p>
        </p:txBody>
      </p:sp>
      <p:sp>
        <p:nvSpPr>
          <p:cNvPr id="4" name="Content Placeholder 3"/>
          <p:cNvSpPr>
            <a:spLocks noGrp="1"/>
          </p:cNvSpPr>
          <p:nvPr>
            <p:ph sz="half" idx="2"/>
          </p:nvPr>
        </p:nvSpPr>
        <p:spPr>
          <a:xfrm>
            <a:off x="839977"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6468" indent="0">
              <a:buNone/>
              <a:defRPr sz="2000" b="1"/>
            </a:lvl2pPr>
            <a:lvl3pPr marL="912937" indent="0">
              <a:buNone/>
              <a:defRPr sz="1900" b="1"/>
            </a:lvl3pPr>
            <a:lvl4pPr marL="1369405" indent="0">
              <a:buNone/>
              <a:defRPr sz="1600" b="1"/>
            </a:lvl4pPr>
            <a:lvl5pPr marL="1825874" indent="0">
              <a:buNone/>
              <a:defRPr sz="1600" b="1"/>
            </a:lvl5pPr>
            <a:lvl6pPr marL="2282342" indent="0">
              <a:buNone/>
              <a:defRPr sz="1600" b="1"/>
            </a:lvl6pPr>
            <a:lvl7pPr marL="2738811" indent="0">
              <a:buNone/>
              <a:defRPr sz="1600" b="1"/>
            </a:lvl7pPr>
            <a:lvl8pPr marL="3195279" indent="0">
              <a:buNone/>
              <a:defRPr sz="1600" b="1"/>
            </a:lvl8pPr>
            <a:lvl9pPr marL="36517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23304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30464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292753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6"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976" y="2057401"/>
            <a:ext cx="3932237" cy="3811588"/>
          </a:xfrm>
        </p:spPr>
        <p:txBody>
          <a:bodyPr/>
          <a:lstStyle>
            <a:lvl1pPr marL="0" indent="0">
              <a:buNone/>
              <a:defRPr sz="1600"/>
            </a:lvl1pPr>
            <a:lvl2pPr marL="456468" indent="0">
              <a:buNone/>
              <a:defRPr sz="1500"/>
            </a:lvl2pPr>
            <a:lvl3pPr marL="912937" indent="0">
              <a:buNone/>
              <a:defRPr sz="1200"/>
            </a:lvl3pPr>
            <a:lvl4pPr marL="1369405" indent="0">
              <a:buNone/>
              <a:defRPr sz="1100"/>
            </a:lvl4pPr>
            <a:lvl5pPr marL="1825874" indent="0">
              <a:buNone/>
              <a:defRPr sz="1100"/>
            </a:lvl5pPr>
            <a:lvl6pPr marL="2282342" indent="0">
              <a:buNone/>
              <a:defRPr sz="1100"/>
            </a:lvl6pPr>
            <a:lvl7pPr marL="2738811" indent="0">
              <a:buNone/>
              <a:defRPr sz="1100"/>
            </a:lvl7pPr>
            <a:lvl8pPr marL="3195279" indent="0">
              <a:buNone/>
              <a:defRPr sz="1100"/>
            </a:lvl8pPr>
            <a:lvl9pPr marL="3651748"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464329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76"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46"/>
            <a:ext cx="6172200" cy="4873625"/>
          </a:xfrm>
        </p:spPr>
        <p:txBody>
          <a:bodyPr/>
          <a:lstStyle>
            <a:lvl1pPr marL="0" indent="0">
              <a:buNone/>
              <a:defRPr sz="3200"/>
            </a:lvl1pPr>
            <a:lvl2pPr marL="456468" indent="0">
              <a:buNone/>
              <a:defRPr sz="2800"/>
            </a:lvl2pPr>
            <a:lvl3pPr marL="912937" indent="0">
              <a:buNone/>
              <a:defRPr sz="2400"/>
            </a:lvl3pPr>
            <a:lvl4pPr marL="1369405" indent="0">
              <a:buNone/>
              <a:defRPr sz="2000"/>
            </a:lvl4pPr>
            <a:lvl5pPr marL="1825874" indent="0">
              <a:buNone/>
              <a:defRPr sz="2000"/>
            </a:lvl5pPr>
            <a:lvl6pPr marL="2282342" indent="0">
              <a:buNone/>
              <a:defRPr sz="2000"/>
            </a:lvl6pPr>
            <a:lvl7pPr marL="2738811" indent="0">
              <a:buNone/>
              <a:defRPr sz="2000"/>
            </a:lvl7pPr>
            <a:lvl8pPr marL="3195279" indent="0">
              <a:buNone/>
              <a:defRPr sz="2000"/>
            </a:lvl8pPr>
            <a:lvl9pPr marL="3651748" indent="0">
              <a:buNone/>
              <a:defRPr sz="2000"/>
            </a:lvl9pPr>
          </a:lstStyle>
          <a:p>
            <a:endParaRPr lang="en-US" dirty="0"/>
          </a:p>
        </p:txBody>
      </p:sp>
      <p:sp>
        <p:nvSpPr>
          <p:cNvPr id="4" name="Text Placeholder 3"/>
          <p:cNvSpPr>
            <a:spLocks noGrp="1"/>
          </p:cNvSpPr>
          <p:nvPr>
            <p:ph type="body" sz="half" idx="2"/>
          </p:nvPr>
        </p:nvSpPr>
        <p:spPr>
          <a:xfrm>
            <a:off x="839976" y="2057401"/>
            <a:ext cx="3932237" cy="3811588"/>
          </a:xfrm>
        </p:spPr>
        <p:txBody>
          <a:bodyPr/>
          <a:lstStyle>
            <a:lvl1pPr marL="0" indent="0">
              <a:buNone/>
              <a:defRPr sz="1600"/>
            </a:lvl1pPr>
            <a:lvl2pPr marL="456468" indent="0">
              <a:buNone/>
              <a:defRPr sz="1500"/>
            </a:lvl2pPr>
            <a:lvl3pPr marL="912937" indent="0">
              <a:buNone/>
              <a:defRPr sz="1200"/>
            </a:lvl3pPr>
            <a:lvl4pPr marL="1369405" indent="0">
              <a:buNone/>
              <a:defRPr sz="1100"/>
            </a:lvl4pPr>
            <a:lvl5pPr marL="1825874" indent="0">
              <a:buNone/>
              <a:defRPr sz="1100"/>
            </a:lvl5pPr>
            <a:lvl6pPr marL="2282342" indent="0">
              <a:buNone/>
              <a:defRPr sz="1100"/>
            </a:lvl6pPr>
            <a:lvl7pPr marL="2738811" indent="0">
              <a:buNone/>
              <a:defRPr sz="1100"/>
            </a:lvl7pPr>
            <a:lvl8pPr marL="3195279" indent="0">
              <a:buNone/>
              <a:defRPr sz="1100"/>
            </a:lvl8pPr>
            <a:lvl9pPr marL="3651748"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50668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6119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5146904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43"/>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4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10/23/2018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02599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8_Title Slide">
    <p:bg>
      <p:bgPr>
        <a:blipFill rotWithShape="1">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0" y="0"/>
            <a:ext cx="12192000" cy="1179288"/>
          </a:xfrm>
          <a:prstGeom prst="rect">
            <a:avLst/>
          </a:prstGeom>
          <a:noFill/>
          <a:ln>
            <a:noFill/>
          </a:ln>
        </p:spPr>
        <p:txBody>
          <a:bodyPr wrap="square" lIns="91425" tIns="91425" rIns="91425" bIns="91425" anchor="ctr" anchorCtr="0"/>
          <a:lstStyle>
            <a:lvl1pPr marL="0" marR="0" lvl="0" indent="0" algn="ctr"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798506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Title and Content">
    <p:bg>
      <p:bgPr>
        <a:blipFill rotWithShape="1">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2159562" y="0"/>
            <a:ext cx="10032436" cy="1179288"/>
          </a:xfrm>
          <a:prstGeom prst="rect">
            <a:avLst/>
          </a:prstGeom>
          <a:noFill/>
          <a:ln>
            <a:noFill/>
          </a:ln>
        </p:spPr>
        <p:txBody>
          <a:bodyPr wrap="square" lIns="91425" tIns="91425" rIns="91425" bIns="91425" anchor="ctr" anchorCtr="0"/>
          <a:lstStyle>
            <a:lvl1pPr marL="0" marR="0" lvl="0" indent="0" algn="l" rtl="0">
              <a:spcBef>
                <a:spcPts val="0"/>
              </a:spcBef>
              <a:buClr>
                <a:srgbClr val="3F3F3F"/>
              </a:buClr>
              <a:buFont typeface="Arial"/>
              <a:buNone/>
              <a:defRPr sz="5867" b="0" i="0" u="none" strike="noStrike" cap="none">
                <a:solidFill>
                  <a:srgbClr val="3F3F3F"/>
                </a:solidFill>
                <a:latin typeface="Arial"/>
                <a:ea typeface="Arial"/>
                <a:cs typeface="Arial"/>
                <a:sym typeface="Arial"/>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2061165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 Free PPT _ Click to add title</a:t>
            </a:r>
            <a:endParaRPr lang="ko-KR" altLang="en-US" dirty="0"/>
          </a:p>
        </p:txBody>
      </p:sp>
      <p:sp>
        <p:nvSpPr>
          <p:cNvPr id="4" name="Content Placeholder 2"/>
          <p:cNvSpPr>
            <a:spLocks noGrp="1"/>
          </p:cNvSpPr>
          <p:nvPr>
            <p:ph idx="1"/>
          </p:nvPr>
        </p:nvSpPr>
        <p:spPr>
          <a:xfrm>
            <a:off x="527381" y="1316766"/>
            <a:ext cx="11329259"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541173" y="2218994"/>
            <a:ext cx="11329259"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40379845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1"/>
          <p:cNvSpPr/>
          <p:nvPr userDrawn="1"/>
        </p:nvSpPr>
        <p:spPr>
          <a:xfrm>
            <a:off x="0" y="6138000"/>
            <a:ext cx="12192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3" name="Title 2"/>
          <p:cNvSpPr>
            <a:spLocks noGrp="1"/>
          </p:cNvSpPr>
          <p:nvPr>
            <p:ph type="title"/>
          </p:nvPr>
        </p:nvSpPr>
        <p:spPr>
          <a:xfrm>
            <a:off x="335360" y="0"/>
            <a:ext cx="11856640" cy="1179288"/>
          </a:xfrm>
          <a:prstGeom prst="rect">
            <a:avLst/>
          </a:prstGeom>
        </p:spPr>
        <p:txBody>
          <a:bodyPr anchor="ctr"/>
          <a:lstStyle>
            <a:lvl1pPr algn="l">
              <a:defRPr sz="4800" b="1">
                <a:solidFill>
                  <a:schemeClr val="tx1">
                    <a:lumMod val="75000"/>
                    <a:lumOff val="25000"/>
                  </a:schemeClr>
                </a:solidFill>
                <a:latin typeface="+mj-lt"/>
                <a:cs typeface="Arial" pitchFamily="34" charset="0"/>
              </a:defRPr>
            </a:lvl1pPr>
          </a:lstStyle>
          <a:p>
            <a:r>
              <a:rPr lang="en-US" dirty="0"/>
              <a:t> </a:t>
            </a:r>
            <a:r>
              <a:rPr lang="en-US" altLang="ko-KR" dirty="0"/>
              <a:t>Free PPT _ Click to add title</a:t>
            </a:r>
            <a:endParaRPr lang="en-US" dirty="0"/>
          </a:p>
        </p:txBody>
      </p:sp>
      <p:sp>
        <p:nvSpPr>
          <p:cNvPr id="5" name="Rectangle 4"/>
          <p:cNvSpPr/>
          <p:nvPr userDrawn="1"/>
        </p:nvSpPr>
        <p:spPr>
          <a:xfrm>
            <a:off x="0" y="1172765"/>
            <a:ext cx="121920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3878127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1371" y="113838"/>
            <a:ext cx="9601067" cy="768085"/>
          </a:xfrm>
          <a:prstGeom prst="rect">
            <a:avLst/>
          </a:prstGeom>
        </p:spPr>
        <p:txBody>
          <a:bodyPr anchor="ctr"/>
          <a:lstStyle>
            <a:lvl1pPr marL="0" indent="0" algn="l">
              <a:buNone/>
              <a:defRPr sz="5333"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431371" y="881923"/>
            <a:ext cx="9601067" cy="384043"/>
          </a:xfrm>
          <a:prstGeom prst="rect">
            <a:avLst/>
          </a:prstGeom>
        </p:spPr>
        <p:txBody>
          <a:bodyPr anchor="ctr"/>
          <a:lstStyle>
            <a:lvl1pPr marL="0" indent="0" algn="l">
              <a:buNone/>
              <a:defRPr sz="1867" b="0" baseline="0">
                <a:solidFill>
                  <a:schemeClr val="bg1"/>
                </a:solidFill>
                <a:latin typeface="+mn-lt"/>
                <a:cs typeface="Arial" pitchFamily="34" charset="0"/>
              </a:defRPr>
            </a:lvl1pPr>
          </a:lstStyle>
          <a:p>
            <a:pPr lvl="0"/>
            <a:r>
              <a:rPr lang="en-US" altLang="ko-KR" dirty="0"/>
              <a:t>Insert the title of your subtitle Here</a:t>
            </a:r>
          </a:p>
        </p:txBody>
      </p:sp>
      <p:sp>
        <p:nvSpPr>
          <p:cNvPr id="2" name="Rectangle 1"/>
          <p:cNvSpPr/>
          <p:nvPr userDrawn="1"/>
        </p:nvSpPr>
        <p:spPr>
          <a:xfrm>
            <a:off x="0" y="0"/>
            <a:ext cx="258360" cy="13829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Picture Placeholder 2"/>
          <p:cNvSpPr>
            <a:spLocks noGrp="1"/>
          </p:cNvSpPr>
          <p:nvPr>
            <p:ph type="pic" idx="1" hasCustomPrompt="1"/>
          </p:nvPr>
        </p:nvSpPr>
        <p:spPr>
          <a:xfrm>
            <a:off x="431371" y="1753815"/>
            <a:ext cx="5568619" cy="259228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6192011" y="3866049"/>
            <a:ext cx="5568619" cy="259228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14977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4124650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527381" y="4389107"/>
            <a:ext cx="11664619" cy="768085"/>
          </a:xfrm>
          <a:prstGeom prst="rect">
            <a:avLst/>
          </a:prstGeom>
        </p:spPr>
        <p:txBody>
          <a:bodyPr anchor="ctr"/>
          <a:lstStyle>
            <a:lvl1pPr marL="0" indent="0" algn="l">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527381" y="5157192"/>
            <a:ext cx="11664619" cy="384043"/>
          </a:xfrm>
          <a:prstGeom prst="rect">
            <a:avLst/>
          </a:prstGeom>
        </p:spPr>
        <p:txBody>
          <a:bodyPr anchor="ctr"/>
          <a:lstStyle>
            <a:lvl1pPr marL="0" indent="0" algn="l">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6618000"/>
            <a:ext cx="12192000" cy="24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6" name="Rectangle 5"/>
          <p:cNvSpPr/>
          <p:nvPr userDrawn="1"/>
        </p:nvSpPr>
        <p:spPr>
          <a:xfrm>
            <a:off x="0" y="0"/>
            <a:ext cx="12192000" cy="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7" name="Picture Placeholder 2"/>
          <p:cNvSpPr>
            <a:spLocks noGrp="1"/>
          </p:cNvSpPr>
          <p:nvPr>
            <p:ph type="pic" idx="12" hasCustomPrompt="1"/>
          </p:nvPr>
        </p:nvSpPr>
        <p:spPr>
          <a:xfrm>
            <a:off x="623392" y="452669"/>
            <a:ext cx="4416171" cy="3744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5327915" y="452669"/>
            <a:ext cx="6240693"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5327915"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7488261"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9648608" y="2420765"/>
            <a:ext cx="1920000" cy="1776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187759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774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2220348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sp>
        <p:nvSpPr>
          <p:cNvPr id="4" name="Rectangle 3"/>
          <p:cNvSpPr/>
          <p:nvPr userDrawn="1"/>
        </p:nvSpPr>
        <p:spPr>
          <a:xfrm>
            <a:off x="0" y="1062111"/>
            <a:ext cx="12192000" cy="47337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0"/>
          </p:nvPr>
        </p:nvSpPr>
        <p:spPr>
          <a:xfrm>
            <a:off x="633046" y="624253"/>
            <a:ext cx="10925908" cy="5609496"/>
          </a:xfr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537045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6" name="Picture Placeholder 4"/>
          <p:cNvSpPr>
            <a:spLocks noGrp="1"/>
          </p:cNvSpPr>
          <p:nvPr>
            <p:ph type="pic" sz="quarter" idx="10" hasCustomPrompt="1"/>
          </p:nvPr>
        </p:nvSpPr>
        <p:spPr>
          <a:xfrm>
            <a:off x="577826" y="1758463"/>
            <a:ext cx="3468149" cy="3291839"/>
          </a:xfrm>
          <a:prstGeom prst="ellipse">
            <a:avLst/>
          </a:pr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7" name="Picture Placeholder 4"/>
          <p:cNvSpPr>
            <a:spLocks noGrp="1"/>
          </p:cNvSpPr>
          <p:nvPr>
            <p:ph type="pic" sz="quarter" idx="11" hasCustomPrompt="1"/>
          </p:nvPr>
        </p:nvSpPr>
        <p:spPr>
          <a:xfrm>
            <a:off x="4361926" y="1758463"/>
            <a:ext cx="3468149" cy="3291839"/>
          </a:xfrm>
          <a:prstGeom prst="ellipse">
            <a:avLst/>
          </a:pr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8" name="Picture Placeholder 4"/>
          <p:cNvSpPr>
            <a:spLocks noGrp="1"/>
          </p:cNvSpPr>
          <p:nvPr>
            <p:ph type="pic" sz="quarter" idx="12" hasCustomPrompt="1"/>
          </p:nvPr>
        </p:nvSpPr>
        <p:spPr>
          <a:xfrm>
            <a:off x="8142347" y="1758463"/>
            <a:ext cx="3468149" cy="3291839"/>
          </a:xfrm>
          <a:prstGeom prst="ellipse">
            <a:avLst/>
          </a:pr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779959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389096"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
        <p:nvSpPr>
          <p:cNvPr id="9" name="Picture Placeholder 2"/>
          <p:cNvSpPr>
            <a:spLocks noGrp="1"/>
          </p:cNvSpPr>
          <p:nvPr>
            <p:ph type="pic" sz="quarter" idx="11" hasCustomPrompt="1"/>
          </p:nvPr>
        </p:nvSpPr>
        <p:spPr>
          <a:xfrm>
            <a:off x="3302744"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
        <p:nvSpPr>
          <p:cNvPr id="10" name="Picture Placeholder 2"/>
          <p:cNvSpPr>
            <a:spLocks noGrp="1"/>
          </p:cNvSpPr>
          <p:nvPr>
            <p:ph type="pic" sz="quarter" idx="12" hasCustomPrompt="1"/>
          </p:nvPr>
        </p:nvSpPr>
        <p:spPr>
          <a:xfrm>
            <a:off x="6216392"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
        <p:nvSpPr>
          <p:cNvPr id="11" name="Picture Placeholder 2"/>
          <p:cNvSpPr>
            <a:spLocks noGrp="1"/>
          </p:cNvSpPr>
          <p:nvPr>
            <p:ph type="pic" sz="quarter" idx="13" hasCustomPrompt="1"/>
          </p:nvPr>
        </p:nvSpPr>
        <p:spPr>
          <a:xfrm>
            <a:off x="9130040" y="1955408"/>
            <a:ext cx="2672864" cy="2672864"/>
          </a:xfrm>
          <a:prstGeom prst="rect">
            <a:avLst/>
          </a:prstGeom>
          <a:pattFill prst="pct10">
            <a:fgClr>
              <a:schemeClr val="accent1"/>
            </a:fgClr>
            <a:bgClr>
              <a:schemeClr val="bg1"/>
            </a:bgClr>
          </a:pattFill>
        </p:spPr>
        <p:txBody>
          <a:bodyPr>
            <a:normAutofit/>
          </a:bodyPr>
          <a:lstStyle>
            <a:lvl1pPr>
              <a:defRPr sz="1800" baseline="0"/>
            </a:lvl1pPr>
          </a:lstStyle>
          <a:p>
            <a:r>
              <a:rPr lang="en-US" dirty="0"/>
              <a:t>Insert Image Just One Click</a:t>
            </a:r>
          </a:p>
        </p:txBody>
      </p:sp>
    </p:spTree>
    <p:extLst>
      <p:ext uri="{BB962C8B-B14F-4D97-AF65-F5344CB8AC3E}">
        <p14:creationId xmlns:p14="http://schemas.microsoft.com/office/powerpoint/2010/main" val="3348431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6427501" y="172965"/>
            <a:ext cx="6213322" cy="6213322"/>
          </a:xfrm>
          <a:prstGeom prst="ellipse">
            <a:avLst/>
          </a:prstGeom>
          <a:pattFill prst="pct1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56180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7_Title Slide">
    <p:spTree>
      <p:nvGrpSpPr>
        <p:cNvPr id="1" name=""/>
        <p:cNvGrpSpPr/>
        <p:nvPr/>
      </p:nvGrpSpPr>
      <p:grpSpPr>
        <a:xfrm>
          <a:off x="0" y="0"/>
          <a:ext cx="0" cy="0"/>
          <a:chOff x="0" y="0"/>
          <a:chExt cx="0" cy="0"/>
        </a:xfrm>
      </p:grpSpPr>
      <p:sp>
        <p:nvSpPr>
          <p:cNvPr id="25" name="Picture Placeholder 15"/>
          <p:cNvSpPr>
            <a:spLocks noGrp="1"/>
          </p:cNvSpPr>
          <p:nvPr>
            <p:ph type="pic" sz="quarter" idx="19" hasCustomPrompt="1"/>
          </p:nvPr>
        </p:nvSpPr>
        <p:spPr>
          <a:xfrm>
            <a:off x="4895557" y="2"/>
            <a:ext cx="7296443" cy="6857998"/>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34866834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8_Title Slide">
    <p:spTree>
      <p:nvGrpSpPr>
        <p:cNvPr id="1" name=""/>
        <p:cNvGrpSpPr/>
        <p:nvPr/>
      </p:nvGrpSpPr>
      <p:grpSpPr>
        <a:xfrm>
          <a:off x="0" y="0"/>
          <a:ext cx="0" cy="0"/>
          <a:chOff x="0" y="0"/>
          <a:chExt cx="0" cy="0"/>
        </a:xfrm>
      </p:grpSpPr>
      <p:sp>
        <p:nvSpPr>
          <p:cNvPr id="24" name="Picture Placeholder 15"/>
          <p:cNvSpPr>
            <a:spLocks noGrp="1"/>
          </p:cNvSpPr>
          <p:nvPr>
            <p:ph type="pic" sz="quarter" idx="18" hasCustomPrompt="1"/>
          </p:nvPr>
        </p:nvSpPr>
        <p:spPr>
          <a:xfrm>
            <a:off x="2225200" y="0"/>
            <a:ext cx="2225200" cy="685800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5" name="Picture Placeholder 15"/>
          <p:cNvSpPr>
            <a:spLocks noGrp="1"/>
          </p:cNvSpPr>
          <p:nvPr>
            <p:ph type="pic" sz="quarter" idx="19" hasCustomPrompt="1"/>
          </p:nvPr>
        </p:nvSpPr>
        <p:spPr>
          <a:xfrm>
            <a:off x="4450400" y="2"/>
            <a:ext cx="2123128" cy="6857998"/>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6" name="Picture Placeholder 15"/>
          <p:cNvSpPr>
            <a:spLocks noGrp="1"/>
          </p:cNvSpPr>
          <p:nvPr>
            <p:ph type="pic" sz="quarter" idx="20" hasCustomPrompt="1"/>
          </p:nvPr>
        </p:nvSpPr>
        <p:spPr>
          <a:xfrm>
            <a:off x="0" y="0"/>
            <a:ext cx="2225200" cy="685800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647238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6" name="Picture Placeholder 15"/>
          <p:cNvSpPr>
            <a:spLocks noGrp="1"/>
          </p:cNvSpPr>
          <p:nvPr>
            <p:ph type="pic" sz="quarter" idx="20" hasCustomPrompt="1"/>
          </p:nvPr>
        </p:nvSpPr>
        <p:spPr>
          <a:xfrm>
            <a:off x="6189784" y="3165230"/>
            <a:ext cx="3141785" cy="3692769"/>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1" name="Picture Placeholder 15"/>
          <p:cNvSpPr>
            <a:spLocks noGrp="1"/>
          </p:cNvSpPr>
          <p:nvPr>
            <p:ph type="pic" sz="quarter" idx="24" hasCustomPrompt="1"/>
          </p:nvPr>
        </p:nvSpPr>
        <p:spPr>
          <a:xfrm>
            <a:off x="1" y="3699802"/>
            <a:ext cx="2897942" cy="3158197"/>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2" name="Picture Placeholder 15"/>
          <p:cNvSpPr>
            <a:spLocks noGrp="1"/>
          </p:cNvSpPr>
          <p:nvPr>
            <p:ph type="pic" sz="quarter" idx="25" hasCustomPrompt="1"/>
          </p:nvPr>
        </p:nvSpPr>
        <p:spPr>
          <a:xfrm>
            <a:off x="9331569" y="4572000"/>
            <a:ext cx="2860431" cy="228600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3" name="Picture Placeholder 15"/>
          <p:cNvSpPr>
            <a:spLocks noGrp="1"/>
          </p:cNvSpPr>
          <p:nvPr>
            <p:ph type="pic" sz="quarter" idx="26" hasCustomPrompt="1"/>
          </p:nvPr>
        </p:nvSpPr>
        <p:spPr>
          <a:xfrm>
            <a:off x="2897944" y="4262511"/>
            <a:ext cx="3291839" cy="2595489"/>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167921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ABBBD4-B6B1-483D-B66E-7B3F274B8559}" type="datetimeFigureOut">
              <a:rPr lang="en-GB" smtClean="0"/>
              <a:t>23/10/2018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837556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6" name="Picture Placeholder 15"/>
          <p:cNvSpPr>
            <a:spLocks noGrp="1"/>
          </p:cNvSpPr>
          <p:nvPr>
            <p:ph type="pic" sz="quarter" idx="20" hasCustomPrompt="1"/>
          </p:nvPr>
        </p:nvSpPr>
        <p:spPr>
          <a:xfrm>
            <a:off x="6189784" y="0"/>
            <a:ext cx="3141785" cy="2595489"/>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1" name="Picture Placeholder 15"/>
          <p:cNvSpPr>
            <a:spLocks noGrp="1"/>
          </p:cNvSpPr>
          <p:nvPr>
            <p:ph type="pic" sz="quarter" idx="24" hasCustomPrompt="1"/>
          </p:nvPr>
        </p:nvSpPr>
        <p:spPr>
          <a:xfrm>
            <a:off x="1" y="0"/>
            <a:ext cx="2897942" cy="201168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2" name="Picture Placeholder 15"/>
          <p:cNvSpPr>
            <a:spLocks noGrp="1"/>
          </p:cNvSpPr>
          <p:nvPr>
            <p:ph type="pic" sz="quarter" idx="25" hasCustomPrompt="1"/>
          </p:nvPr>
        </p:nvSpPr>
        <p:spPr>
          <a:xfrm>
            <a:off x="9331569" y="0"/>
            <a:ext cx="2860431" cy="3488788"/>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23" name="Picture Placeholder 15"/>
          <p:cNvSpPr>
            <a:spLocks noGrp="1"/>
          </p:cNvSpPr>
          <p:nvPr>
            <p:ph type="pic" sz="quarter" idx="26" hasCustomPrompt="1"/>
          </p:nvPr>
        </p:nvSpPr>
        <p:spPr>
          <a:xfrm>
            <a:off x="2897944" y="0"/>
            <a:ext cx="3291839" cy="2926080"/>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3125736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7" name="Picture Placeholder 4"/>
          <p:cNvSpPr>
            <a:spLocks noGrp="1"/>
          </p:cNvSpPr>
          <p:nvPr>
            <p:ph type="pic" sz="quarter" idx="10" hasCustomPrompt="1"/>
          </p:nvPr>
        </p:nvSpPr>
        <p:spPr>
          <a:xfrm>
            <a:off x="1228578"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
        <p:nvSpPr>
          <p:cNvPr id="8" name="Picture Placeholder 4"/>
          <p:cNvSpPr>
            <a:spLocks noGrp="1"/>
          </p:cNvSpPr>
          <p:nvPr>
            <p:ph type="pic" sz="quarter" idx="11" hasCustomPrompt="1"/>
          </p:nvPr>
        </p:nvSpPr>
        <p:spPr>
          <a:xfrm>
            <a:off x="3845169"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
        <p:nvSpPr>
          <p:cNvPr id="9" name="Picture Placeholder 4"/>
          <p:cNvSpPr>
            <a:spLocks noGrp="1"/>
          </p:cNvSpPr>
          <p:nvPr>
            <p:ph type="pic" sz="quarter" idx="12" hasCustomPrompt="1"/>
          </p:nvPr>
        </p:nvSpPr>
        <p:spPr>
          <a:xfrm>
            <a:off x="6461759"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
        <p:nvSpPr>
          <p:cNvPr id="10" name="Picture Placeholder 4"/>
          <p:cNvSpPr>
            <a:spLocks noGrp="1"/>
          </p:cNvSpPr>
          <p:nvPr>
            <p:ph type="pic" sz="quarter" idx="13" hasCustomPrompt="1"/>
          </p:nvPr>
        </p:nvSpPr>
        <p:spPr>
          <a:xfrm>
            <a:off x="9078350" y="2095693"/>
            <a:ext cx="1885071" cy="1885071"/>
          </a:xfrm>
          <a:prstGeom prst="rect">
            <a:avLst/>
          </a:prstGeom>
          <a:pattFill prst="pct10">
            <a:fgClr>
              <a:schemeClr val="accent1"/>
            </a:fgClr>
            <a:bgClr>
              <a:schemeClr val="bg1"/>
            </a:bgClr>
          </a:pattFill>
          <a:ln>
            <a:noFill/>
          </a:ln>
        </p:spPr>
        <p:txBody>
          <a:bodyPr>
            <a:normAutofit/>
          </a:bodyPr>
          <a:lstStyle>
            <a:lvl1pPr>
              <a:defRPr sz="1400"/>
            </a:lvl1pPr>
          </a:lstStyle>
          <a:p>
            <a:r>
              <a:rPr lang="en-US" dirty="0"/>
              <a:t>Insert Image Just One Click</a:t>
            </a:r>
          </a:p>
        </p:txBody>
      </p:sp>
    </p:spTree>
    <p:extLst>
      <p:ext uri="{BB962C8B-B14F-4D97-AF65-F5344CB8AC3E}">
        <p14:creationId xmlns:p14="http://schemas.microsoft.com/office/powerpoint/2010/main" val="34995730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4" name="Picture Placeholder 15"/>
          <p:cNvSpPr>
            <a:spLocks noGrp="1"/>
          </p:cNvSpPr>
          <p:nvPr>
            <p:ph type="pic" sz="quarter" idx="24" hasCustomPrompt="1"/>
          </p:nvPr>
        </p:nvSpPr>
        <p:spPr>
          <a:xfrm>
            <a:off x="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15" name="Picture Placeholder 15"/>
          <p:cNvSpPr>
            <a:spLocks noGrp="1"/>
          </p:cNvSpPr>
          <p:nvPr>
            <p:ph type="pic" sz="quarter" idx="25" hasCustomPrompt="1"/>
          </p:nvPr>
        </p:nvSpPr>
        <p:spPr>
          <a:xfrm>
            <a:off x="304800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16" name="Picture Placeholder 15"/>
          <p:cNvSpPr>
            <a:spLocks noGrp="1"/>
          </p:cNvSpPr>
          <p:nvPr>
            <p:ph type="pic" sz="quarter" idx="26" hasCustomPrompt="1"/>
          </p:nvPr>
        </p:nvSpPr>
        <p:spPr>
          <a:xfrm>
            <a:off x="609600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17" name="Picture Placeholder 15"/>
          <p:cNvSpPr>
            <a:spLocks noGrp="1"/>
          </p:cNvSpPr>
          <p:nvPr>
            <p:ph type="pic" sz="quarter" idx="27" hasCustomPrompt="1"/>
          </p:nvPr>
        </p:nvSpPr>
        <p:spPr>
          <a:xfrm>
            <a:off x="9144000" y="0"/>
            <a:ext cx="3048000" cy="3770142"/>
          </a:xfr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9215811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672862" y="1350498"/>
            <a:ext cx="1575581" cy="4107767"/>
          </a:xfrm>
          <a:prstGeom prst="rect">
            <a:avLst/>
          </a:prstGeom>
          <a:pattFill prst="pct10">
            <a:fgClr>
              <a:schemeClr val="accent1"/>
            </a:fgClr>
            <a:bgClr>
              <a:schemeClr val="bg1"/>
            </a:bgClr>
          </a:pattFill>
          <a:effectLst>
            <a:innerShdw blurRad="63500" dist="50800" dir="10800000">
              <a:prstClr val="black">
                <a:alpha val="50000"/>
              </a:prstClr>
            </a:innerShdw>
          </a:effectLst>
        </p:spPr>
        <p:txBody>
          <a:bodyPr/>
          <a:lstStyle>
            <a:lvl1pPr>
              <a:defRPr/>
            </a:lvl1pPr>
          </a:lstStyle>
          <a:p>
            <a:r>
              <a:rPr lang="en-US" dirty="0"/>
              <a:t>Insert Image</a:t>
            </a:r>
          </a:p>
        </p:txBody>
      </p:sp>
    </p:spTree>
    <p:extLst>
      <p:ext uri="{BB962C8B-B14F-4D97-AF65-F5344CB8AC3E}">
        <p14:creationId xmlns:p14="http://schemas.microsoft.com/office/powerpoint/2010/main" val="989812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7_Title Slid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
        <p:nvSpPr>
          <p:cNvPr id="3" name="Picture Placeholder 15"/>
          <p:cNvSpPr>
            <a:spLocks noGrp="1"/>
          </p:cNvSpPr>
          <p:nvPr>
            <p:ph type="pic" sz="quarter" idx="16" hasCustomPrompt="1"/>
          </p:nvPr>
        </p:nvSpPr>
        <p:spPr>
          <a:xfrm>
            <a:off x="1181687" y="-450167"/>
            <a:ext cx="2025750" cy="4234375"/>
          </a:xfrm>
          <a:custGeom>
            <a:avLst/>
            <a:gdLst>
              <a:gd name="connsiteX0" fmla="*/ 0 w 1871003"/>
              <a:gd name="connsiteY0" fmla="*/ 0 h 3854548"/>
              <a:gd name="connsiteX1" fmla="*/ 1871003 w 1871003"/>
              <a:gd name="connsiteY1" fmla="*/ 0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239151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154745 h 3854548"/>
              <a:gd name="connsiteX2" fmla="*/ 1871003 w 1871003"/>
              <a:gd name="connsiteY2" fmla="*/ 3854548 h 3854548"/>
              <a:gd name="connsiteX3" fmla="*/ 0 w 1871003"/>
              <a:gd name="connsiteY3" fmla="*/ 3854548 h 3854548"/>
              <a:gd name="connsiteX4" fmla="*/ 0 w 1871003"/>
              <a:gd name="connsiteY4" fmla="*/ 0 h 3854548"/>
              <a:gd name="connsiteX0" fmla="*/ 0 w 1913206"/>
              <a:gd name="connsiteY0" fmla="*/ 0 h 3854548"/>
              <a:gd name="connsiteX1" fmla="*/ 1871003 w 1913206"/>
              <a:gd name="connsiteY1" fmla="*/ 154745 h 3854548"/>
              <a:gd name="connsiteX2" fmla="*/ 1913206 w 1913206"/>
              <a:gd name="connsiteY2" fmla="*/ 3545059 h 3854548"/>
              <a:gd name="connsiteX3" fmla="*/ 0 w 1913206"/>
              <a:gd name="connsiteY3" fmla="*/ 3854548 h 3854548"/>
              <a:gd name="connsiteX4" fmla="*/ 0 w 1913206"/>
              <a:gd name="connsiteY4" fmla="*/ 0 h 3854548"/>
              <a:gd name="connsiteX0" fmla="*/ 0 w 1885071"/>
              <a:gd name="connsiteY0" fmla="*/ 0 h 3854548"/>
              <a:gd name="connsiteX1" fmla="*/ 1871003 w 1885071"/>
              <a:gd name="connsiteY1" fmla="*/ 154745 h 3854548"/>
              <a:gd name="connsiteX2" fmla="*/ 1885071 w 1885071"/>
              <a:gd name="connsiteY2" fmla="*/ 3742006 h 3854548"/>
              <a:gd name="connsiteX3" fmla="*/ 0 w 1885071"/>
              <a:gd name="connsiteY3" fmla="*/ 3854548 h 3854548"/>
              <a:gd name="connsiteX4" fmla="*/ 0 w 1885071"/>
              <a:gd name="connsiteY4" fmla="*/ 0 h 3854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071" h="3854548">
                <a:moveTo>
                  <a:pt x="0" y="0"/>
                </a:moveTo>
                <a:lnTo>
                  <a:pt x="1871003" y="154745"/>
                </a:lnTo>
                <a:cubicBezTo>
                  <a:pt x="1875692" y="1350499"/>
                  <a:pt x="1880382" y="2546252"/>
                  <a:pt x="1885071" y="3742006"/>
                </a:cubicBezTo>
                <a:lnTo>
                  <a:pt x="0" y="3854548"/>
                </a:lnTo>
                <a:lnTo>
                  <a:pt x="0" y="0"/>
                </a:lnTo>
                <a:close/>
              </a:path>
            </a:pathLst>
          </a:cu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Tree>
    <p:extLst>
      <p:ext uri="{BB962C8B-B14F-4D97-AF65-F5344CB8AC3E}">
        <p14:creationId xmlns:p14="http://schemas.microsoft.com/office/powerpoint/2010/main" val="3837383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9_Title Slid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Tree>
    <p:extLst>
      <p:ext uri="{BB962C8B-B14F-4D97-AF65-F5344CB8AC3E}">
        <p14:creationId xmlns:p14="http://schemas.microsoft.com/office/powerpoint/2010/main" val="482730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8_Title Slide">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
        <p:nvSpPr>
          <p:cNvPr id="5" name="Picture Placeholder 15"/>
          <p:cNvSpPr>
            <a:spLocks noGrp="1"/>
          </p:cNvSpPr>
          <p:nvPr>
            <p:ph type="pic" sz="quarter" idx="17" hasCustomPrompt="1"/>
          </p:nvPr>
        </p:nvSpPr>
        <p:spPr>
          <a:xfrm>
            <a:off x="9832145" y="889489"/>
            <a:ext cx="1214583" cy="2676698"/>
          </a:xfrm>
          <a:custGeom>
            <a:avLst/>
            <a:gdLst>
              <a:gd name="connsiteX0" fmla="*/ 0 w 1871003"/>
              <a:gd name="connsiteY0" fmla="*/ 0 h 3854548"/>
              <a:gd name="connsiteX1" fmla="*/ 1871003 w 1871003"/>
              <a:gd name="connsiteY1" fmla="*/ 0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239151 h 3854548"/>
              <a:gd name="connsiteX2" fmla="*/ 1871003 w 1871003"/>
              <a:gd name="connsiteY2" fmla="*/ 3854548 h 3854548"/>
              <a:gd name="connsiteX3" fmla="*/ 0 w 1871003"/>
              <a:gd name="connsiteY3" fmla="*/ 3854548 h 3854548"/>
              <a:gd name="connsiteX4" fmla="*/ 0 w 1871003"/>
              <a:gd name="connsiteY4" fmla="*/ 0 h 3854548"/>
              <a:gd name="connsiteX0" fmla="*/ 0 w 1871003"/>
              <a:gd name="connsiteY0" fmla="*/ 0 h 3854548"/>
              <a:gd name="connsiteX1" fmla="*/ 1871003 w 1871003"/>
              <a:gd name="connsiteY1" fmla="*/ 154745 h 3854548"/>
              <a:gd name="connsiteX2" fmla="*/ 1871003 w 1871003"/>
              <a:gd name="connsiteY2" fmla="*/ 3854548 h 3854548"/>
              <a:gd name="connsiteX3" fmla="*/ 0 w 1871003"/>
              <a:gd name="connsiteY3" fmla="*/ 3854548 h 3854548"/>
              <a:gd name="connsiteX4" fmla="*/ 0 w 1871003"/>
              <a:gd name="connsiteY4" fmla="*/ 0 h 3854548"/>
              <a:gd name="connsiteX0" fmla="*/ 0 w 1913206"/>
              <a:gd name="connsiteY0" fmla="*/ 0 h 3854548"/>
              <a:gd name="connsiteX1" fmla="*/ 1871003 w 1913206"/>
              <a:gd name="connsiteY1" fmla="*/ 154745 h 3854548"/>
              <a:gd name="connsiteX2" fmla="*/ 1913206 w 1913206"/>
              <a:gd name="connsiteY2" fmla="*/ 3545059 h 3854548"/>
              <a:gd name="connsiteX3" fmla="*/ 0 w 1913206"/>
              <a:gd name="connsiteY3" fmla="*/ 3854548 h 3854548"/>
              <a:gd name="connsiteX4" fmla="*/ 0 w 1913206"/>
              <a:gd name="connsiteY4" fmla="*/ 0 h 3854548"/>
              <a:gd name="connsiteX0" fmla="*/ 0 w 1885071"/>
              <a:gd name="connsiteY0" fmla="*/ 0 h 3854548"/>
              <a:gd name="connsiteX1" fmla="*/ 1871003 w 1885071"/>
              <a:gd name="connsiteY1" fmla="*/ 154745 h 3854548"/>
              <a:gd name="connsiteX2" fmla="*/ 1885071 w 1885071"/>
              <a:gd name="connsiteY2" fmla="*/ 3742006 h 3854548"/>
              <a:gd name="connsiteX3" fmla="*/ 0 w 1885071"/>
              <a:gd name="connsiteY3" fmla="*/ 3854548 h 3854548"/>
              <a:gd name="connsiteX4" fmla="*/ 0 w 1885071"/>
              <a:gd name="connsiteY4" fmla="*/ 0 h 3854548"/>
              <a:gd name="connsiteX0" fmla="*/ 0 w 1885071"/>
              <a:gd name="connsiteY0" fmla="*/ 0 h 3998739"/>
              <a:gd name="connsiteX1" fmla="*/ 1871003 w 1885071"/>
              <a:gd name="connsiteY1" fmla="*/ 298936 h 3998739"/>
              <a:gd name="connsiteX2" fmla="*/ 1885071 w 1885071"/>
              <a:gd name="connsiteY2" fmla="*/ 3886197 h 3998739"/>
              <a:gd name="connsiteX3" fmla="*/ 0 w 1885071"/>
              <a:gd name="connsiteY3" fmla="*/ 3998739 h 3998739"/>
              <a:gd name="connsiteX4" fmla="*/ 0 w 1885071"/>
              <a:gd name="connsiteY4" fmla="*/ 0 h 3998739"/>
              <a:gd name="connsiteX0" fmla="*/ 0 w 1885071"/>
              <a:gd name="connsiteY0" fmla="*/ 0 h 3998739"/>
              <a:gd name="connsiteX1" fmla="*/ 1871003 w 1885071"/>
              <a:gd name="connsiteY1" fmla="*/ 298936 h 3998739"/>
              <a:gd name="connsiteX2" fmla="*/ 1885071 w 1885071"/>
              <a:gd name="connsiteY2" fmla="*/ 3886197 h 3998739"/>
              <a:gd name="connsiteX3" fmla="*/ 0 w 1885071"/>
              <a:gd name="connsiteY3" fmla="*/ 3998739 h 3998739"/>
              <a:gd name="connsiteX4" fmla="*/ 0 w 1885071"/>
              <a:gd name="connsiteY4" fmla="*/ 0 h 3998739"/>
              <a:gd name="connsiteX0" fmla="*/ 0 w 1885071"/>
              <a:gd name="connsiteY0" fmla="*/ 0 h 3998739"/>
              <a:gd name="connsiteX1" fmla="*/ 1871003 w 1885071"/>
              <a:gd name="connsiteY1" fmla="*/ 298936 h 3998739"/>
              <a:gd name="connsiteX2" fmla="*/ 1885071 w 1885071"/>
              <a:gd name="connsiteY2" fmla="*/ 3886197 h 3998739"/>
              <a:gd name="connsiteX3" fmla="*/ 0 w 1885071"/>
              <a:gd name="connsiteY3" fmla="*/ 3998739 h 3998739"/>
              <a:gd name="connsiteX4" fmla="*/ 0 w 1885071"/>
              <a:gd name="connsiteY4" fmla="*/ 0 h 3998739"/>
              <a:gd name="connsiteX0" fmla="*/ 0 w 1892491"/>
              <a:gd name="connsiteY0" fmla="*/ 0 h 4052018"/>
              <a:gd name="connsiteX1" fmla="*/ 1871003 w 1892491"/>
              <a:gd name="connsiteY1" fmla="*/ 298936 h 4052018"/>
              <a:gd name="connsiteX2" fmla="*/ 1892491 w 1892491"/>
              <a:gd name="connsiteY2" fmla="*/ 4052018 h 4052018"/>
              <a:gd name="connsiteX3" fmla="*/ 0 w 1892491"/>
              <a:gd name="connsiteY3" fmla="*/ 3998739 h 4052018"/>
              <a:gd name="connsiteX4" fmla="*/ 0 w 1892491"/>
              <a:gd name="connsiteY4" fmla="*/ 0 h 405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491" h="4052018">
                <a:moveTo>
                  <a:pt x="0" y="0"/>
                </a:moveTo>
                <a:lnTo>
                  <a:pt x="1871003" y="298936"/>
                </a:lnTo>
                <a:cubicBezTo>
                  <a:pt x="1875692" y="1494690"/>
                  <a:pt x="1887802" y="2856264"/>
                  <a:pt x="1892491" y="4052018"/>
                </a:cubicBezTo>
                <a:lnTo>
                  <a:pt x="0" y="3998739"/>
                </a:lnTo>
                <a:lnTo>
                  <a:pt x="0" y="0"/>
                </a:lnTo>
                <a:close/>
              </a:path>
            </a:pathLst>
          </a:custGeom>
          <a:pattFill prst="pct10">
            <a:fgClr>
              <a:schemeClr val="accent1"/>
            </a:fgClr>
            <a:bgClr>
              <a:schemeClr val="bg1"/>
            </a:bgClr>
          </a:pattFill>
        </p:spPr>
        <p:txBody>
          <a:bodyPr>
            <a:normAutofit/>
          </a:bodyPr>
          <a:lstStyle>
            <a:lvl1pPr>
              <a:defRPr sz="1800"/>
            </a:lvl1pPr>
          </a:lstStyle>
          <a:p>
            <a:r>
              <a:rPr lang="en-US" dirty="0"/>
              <a:t>Insert Image Just One Click</a:t>
            </a:r>
          </a:p>
        </p:txBody>
      </p:sp>
      <p:sp>
        <p:nvSpPr>
          <p:cNvPr id="6" name="Picture Placeholder 3"/>
          <p:cNvSpPr>
            <a:spLocks noGrp="1"/>
          </p:cNvSpPr>
          <p:nvPr>
            <p:ph type="pic" sz="quarter" idx="18" hasCustomPrompt="1"/>
          </p:nvPr>
        </p:nvSpPr>
        <p:spPr>
          <a:xfrm>
            <a:off x="6251258" y="842963"/>
            <a:ext cx="1243011" cy="2723224"/>
          </a:xfrm>
          <a:custGeom>
            <a:avLst/>
            <a:gdLst>
              <a:gd name="connsiteX0" fmla="*/ 0 w 1243011"/>
              <a:gd name="connsiteY0" fmla="*/ 0 h 2513674"/>
              <a:gd name="connsiteX1" fmla="*/ 1243011 w 1243011"/>
              <a:gd name="connsiteY1" fmla="*/ 0 h 2513674"/>
              <a:gd name="connsiteX2" fmla="*/ 1243011 w 1243011"/>
              <a:gd name="connsiteY2" fmla="*/ 2513674 h 2513674"/>
              <a:gd name="connsiteX3" fmla="*/ 0 w 1243011"/>
              <a:gd name="connsiteY3" fmla="*/ 2513674 h 2513674"/>
              <a:gd name="connsiteX4" fmla="*/ 0 w 1243011"/>
              <a:gd name="connsiteY4" fmla="*/ 0 h 2513674"/>
              <a:gd name="connsiteX0" fmla="*/ 0 w 1243011"/>
              <a:gd name="connsiteY0" fmla="*/ 209550 h 2723224"/>
              <a:gd name="connsiteX1" fmla="*/ 1243011 w 1243011"/>
              <a:gd name="connsiteY1" fmla="*/ 0 h 2723224"/>
              <a:gd name="connsiteX2" fmla="*/ 1243011 w 1243011"/>
              <a:gd name="connsiteY2" fmla="*/ 2723224 h 2723224"/>
              <a:gd name="connsiteX3" fmla="*/ 0 w 1243011"/>
              <a:gd name="connsiteY3" fmla="*/ 2723224 h 2723224"/>
              <a:gd name="connsiteX4" fmla="*/ 0 w 1243011"/>
              <a:gd name="connsiteY4" fmla="*/ 209550 h 2723224"/>
              <a:gd name="connsiteX0" fmla="*/ 0 w 1243011"/>
              <a:gd name="connsiteY0" fmla="*/ 209550 h 2723224"/>
              <a:gd name="connsiteX1" fmla="*/ 1243011 w 1243011"/>
              <a:gd name="connsiteY1" fmla="*/ 0 h 2723224"/>
              <a:gd name="connsiteX2" fmla="*/ 1243011 w 1243011"/>
              <a:gd name="connsiteY2" fmla="*/ 2723224 h 2723224"/>
              <a:gd name="connsiteX3" fmla="*/ 23813 w 1243011"/>
              <a:gd name="connsiteY3" fmla="*/ 2432711 h 2723224"/>
              <a:gd name="connsiteX4" fmla="*/ 0 w 1243011"/>
              <a:gd name="connsiteY4" fmla="*/ 209550 h 2723224"/>
              <a:gd name="connsiteX0" fmla="*/ 0 w 1243011"/>
              <a:gd name="connsiteY0" fmla="*/ 209550 h 2723224"/>
              <a:gd name="connsiteX1" fmla="*/ 1243011 w 1243011"/>
              <a:gd name="connsiteY1" fmla="*/ 0 h 2723224"/>
              <a:gd name="connsiteX2" fmla="*/ 1243011 w 1243011"/>
              <a:gd name="connsiteY2" fmla="*/ 2723224 h 2723224"/>
              <a:gd name="connsiteX3" fmla="*/ 0 w 1243011"/>
              <a:gd name="connsiteY3" fmla="*/ 2723224 h 2723224"/>
              <a:gd name="connsiteX4" fmla="*/ 0 w 1243011"/>
              <a:gd name="connsiteY4" fmla="*/ 209550 h 272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011" h="2723224">
                <a:moveTo>
                  <a:pt x="0" y="209550"/>
                </a:moveTo>
                <a:lnTo>
                  <a:pt x="1243011" y="0"/>
                </a:lnTo>
                <a:lnTo>
                  <a:pt x="1243011" y="2723224"/>
                </a:lnTo>
                <a:lnTo>
                  <a:pt x="0" y="2723224"/>
                </a:lnTo>
                <a:lnTo>
                  <a:pt x="0" y="209550"/>
                </a:lnTo>
                <a:close/>
              </a:path>
            </a:pathLst>
          </a:custGeom>
          <a:pattFill prst="pct10">
            <a:fgClr>
              <a:schemeClr val="accent1"/>
            </a:fgClr>
            <a:bgClr>
              <a:schemeClr val="bg1"/>
            </a:bgClr>
          </a:pattFill>
        </p:spPr>
        <p:txBody>
          <a:bodyPr>
            <a:normAutofit/>
          </a:bodyPr>
          <a:lstStyle>
            <a:lvl1pPr>
              <a:defRPr sz="1600" baseline="0"/>
            </a:lvl1pPr>
          </a:lstStyle>
          <a:p>
            <a:r>
              <a:rPr lang="en-US" dirty="0"/>
              <a:t>Insert Image Just One Click</a:t>
            </a:r>
          </a:p>
        </p:txBody>
      </p:sp>
      <p:sp>
        <p:nvSpPr>
          <p:cNvPr id="7" name="Picture Placeholder 6"/>
          <p:cNvSpPr>
            <a:spLocks noGrp="1"/>
          </p:cNvSpPr>
          <p:nvPr>
            <p:ph type="pic" sz="quarter" idx="19" hasCustomPrompt="1"/>
          </p:nvPr>
        </p:nvSpPr>
        <p:spPr>
          <a:xfrm>
            <a:off x="7875270" y="723901"/>
            <a:ext cx="1547813" cy="2733674"/>
          </a:xfrm>
          <a:prstGeom prst="rect">
            <a:avLst/>
          </a:prstGeom>
          <a:pattFill prst="pct10">
            <a:fgClr>
              <a:schemeClr val="accent1"/>
            </a:fgClr>
            <a:bgClr>
              <a:schemeClr val="bg1"/>
            </a:bgClr>
          </a:pattFill>
        </p:spPr>
        <p:txBody>
          <a:bodyPr>
            <a:normAutofit/>
          </a:bodyPr>
          <a:lstStyle>
            <a:lvl1pPr>
              <a:defRPr sz="1600"/>
            </a:lvl1pPr>
          </a:lstStyle>
          <a:p>
            <a:r>
              <a:rPr lang="en-US" dirty="0"/>
              <a:t>Insert Image Just One Click</a:t>
            </a:r>
          </a:p>
        </p:txBody>
      </p:sp>
    </p:spTree>
    <p:extLst>
      <p:ext uri="{BB962C8B-B14F-4D97-AF65-F5344CB8AC3E}">
        <p14:creationId xmlns:p14="http://schemas.microsoft.com/office/powerpoint/2010/main" val="3527491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2_Title Slid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0" y="0"/>
            <a:ext cx="12191999" cy="6858000"/>
          </a:xfrm>
          <a:prstGeom prst="rect">
            <a:avLst/>
          </a:prstGeom>
          <a:pattFill prst="pct10">
            <a:fgClr>
              <a:schemeClr val="accent1"/>
            </a:fgClr>
            <a:bgClr>
              <a:schemeClr val="bg1"/>
            </a:bgClr>
          </a:pattFill>
        </p:spPr>
        <p:txBody>
          <a:bodyPr/>
          <a:lstStyle>
            <a:lvl1pPr>
              <a:defRPr/>
            </a:lvl1pPr>
          </a:lstStyle>
          <a:p>
            <a:r>
              <a:rPr lang="en-US" dirty="0"/>
              <a:t>Insert Image</a:t>
            </a:r>
          </a:p>
        </p:txBody>
      </p:sp>
    </p:spTree>
    <p:extLst>
      <p:ext uri="{BB962C8B-B14F-4D97-AF65-F5344CB8AC3E}">
        <p14:creationId xmlns:p14="http://schemas.microsoft.com/office/powerpoint/2010/main" val="14364117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02C75-9A64-4648-BC14-74626DBEE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2762F8-43E2-CC49-A42B-9F0E6344AE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C743A7-EF3F-9F4C-84FC-0BA2D89854C2}"/>
              </a:ext>
            </a:extLst>
          </p:cNvPr>
          <p:cNvSpPr>
            <a:spLocks noGrp="1"/>
          </p:cNvSpPr>
          <p:nvPr>
            <p:ph type="dt" sz="half" idx="10"/>
          </p:nvPr>
        </p:nvSpPr>
        <p:spPr/>
        <p:txBody>
          <a:body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6C032A1-8EFC-CA48-A812-C4A05C8FF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FF3A74-FE4B-C342-8002-34A62209F19C}"/>
              </a:ext>
            </a:extLst>
          </p:cNvPr>
          <p:cNvSpPr>
            <a:spLocks noGrp="1"/>
          </p:cNvSpPr>
          <p:nvPr>
            <p:ph type="sldNum" sz="quarter" idx="12"/>
          </p:nvPr>
        </p:nvSpPr>
        <p:spPr/>
        <p:txBody>
          <a:bodyPr/>
          <a:lstStyle/>
          <a:p>
            <a:fld id="{B84DDD42-D69D-424D-8D52-3F719F117336}" type="slidenum">
              <a:rPr lang="en-US" smtClean="0"/>
              <a:t>‹#›</a:t>
            </a:fld>
            <a:endParaRPr lang="en-US"/>
          </a:p>
        </p:txBody>
      </p:sp>
    </p:spTree>
    <p:extLst>
      <p:ext uri="{BB962C8B-B14F-4D97-AF65-F5344CB8AC3E}">
        <p14:creationId xmlns:p14="http://schemas.microsoft.com/office/powerpoint/2010/main" val="3269518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lstStyle/>
          <a:p>
            <a:endParaRPr lang="id-ID"/>
          </a:p>
        </p:txBody>
      </p:sp>
    </p:spTree>
    <p:extLst>
      <p:ext uri="{BB962C8B-B14F-4D97-AF65-F5344CB8AC3E}">
        <p14:creationId xmlns:p14="http://schemas.microsoft.com/office/powerpoint/2010/main" val="47732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25518571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6096000" cy="6858000"/>
          </a:xfrm>
        </p:spPr>
        <p:txBody>
          <a:bodyPr/>
          <a:lstStyle/>
          <a:p>
            <a:endParaRPr lang="id-ID"/>
          </a:p>
        </p:txBody>
      </p:sp>
    </p:spTree>
    <p:extLst>
      <p:ext uri="{BB962C8B-B14F-4D97-AF65-F5344CB8AC3E}">
        <p14:creationId xmlns:p14="http://schemas.microsoft.com/office/powerpoint/2010/main" val="1534650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3" name="Parallelogram 12"/>
          <p:cNvSpPr/>
          <p:nvPr userDrawn="1"/>
        </p:nvSpPr>
        <p:spPr>
          <a:xfrm flipH="1">
            <a:off x="423333" y="0"/>
            <a:ext cx="3259667" cy="6858000"/>
          </a:xfrm>
          <a:prstGeom prst="parallelogram">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0" name="Group 9"/>
          <p:cNvGrpSpPr/>
          <p:nvPr userDrawn="1"/>
        </p:nvGrpSpPr>
        <p:grpSpPr>
          <a:xfrm>
            <a:off x="9291320" y="0"/>
            <a:ext cx="2265680" cy="6858000"/>
            <a:chOff x="833120" y="0"/>
            <a:chExt cx="2265680" cy="6858000"/>
          </a:xfrm>
        </p:grpSpPr>
        <p:sp>
          <p:nvSpPr>
            <p:cNvPr id="11" name="Parallelogram 10"/>
            <p:cNvSpPr/>
            <p:nvPr userDrawn="1"/>
          </p:nvSpPr>
          <p:spPr>
            <a:xfrm flipH="1">
              <a:off x="1503680" y="0"/>
              <a:ext cx="1595120" cy="6858000"/>
            </a:xfrm>
            <a:prstGeom prst="parallelogram">
              <a:avLst>
                <a:gd name="adj" fmla="val 56847"/>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Parallelogram 11"/>
            <p:cNvSpPr/>
            <p:nvPr userDrawn="1"/>
          </p:nvSpPr>
          <p:spPr>
            <a:xfrm flipH="1">
              <a:off x="833120" y="0"/>
              <a:ext cx="1595120" cy="6858000"/>
            </a:xfrm>
            <a:prstGeom prst="parallelogram">
              <a:avLst>
                <a:gd name="adj" fmla="val 56847"/>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Picture Placeholder 6"/>
          <p:cNvSpPr>
            <a:spLocks noGrp="1"/>
          </p:cNvSpPr>
          <p:nvPr>
            <p:ph type="pic" sz="quarter" idx="10"/>
          </p:nvPr>
        </p:nvSpPr>
        <p:spPr>
          <a:xfrm>
            <a:off x="2117197" y="3123671"/>
            <a:ext cx="2505075" cy="2387600"/>
          </a:xfrm>
        </p:spPr>
        <p:txBody>
          <a:bodyPr/>
          <a:lstStyle/>
          <a:p>
            <a:endParaRPr lang="id-ID"/>
          </a:p>
        </p:txBody>
      </p:sp>
      <p:sp>
        <p:nvSpPr>
          <p:cNvPr id="8" name="Picture Placeholder 6"/>
          <p:cNvSpPr>
            <a:spLocks noGrp="1"/>
          </p:cNvSpPr>
          <p:nvPr>
            <p:ph type="pic" sz="quarter" idx="11"/>
          </p:nvPr>
        </p:nvSpPr>
        <p:spPr>
          <a:xfrm>
            <a:off x="4843462" y="3123671"/>
            <a:ext cx="2505075" cy="2387600"/>
          </a:xfrm>
        </p:spPr>
        <p:txBody>
          <a:bodyPr/>
          <a:lstStyle/>
          <a:p>
            <a:endParaRPr lang="id-ID"/>
          </a:p>
        </p:txBody>
      </p:sp>
      <p:sp>
        <p:nvSpPr>
          <p:cNvPr id="9" name="Picture Placeholder 6"/>
          <p:cNvSpPr>
            <a:spLocks noGrp="1"/>
          </p:cNvSpPr>
          <p:nvPr>
            <p:ph type="pic" sz="quarter" idx="12"/>
          </p:nvPr>
        </p:nvSpPr>
        <p:spPr>
          <a:xfrm>
            <a:off x="7569727" y="3123671"/>
            <a:ext cx="2505075" cy="2387600"/>
          </a:xfrm>
        </p:spPr>
        <p:txBody>
          <a:bodyPr/>
          <a:lstStyle/>
          <a:p>
            <a:endParaRPr lang="id-ID"/>
          </a:p>
        </p:txBody>
      </p:sp>
    </p:spTree>
    <p:extLst>
      <p:ext uri="{BB962C8B-B14F-4D97-AF65-F5344CB8AC3E}">
        <p14:creationId xmlns:p14="http://schemas.microsoft.com/office/powerpoint/2010/main" val="3035718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7548563" cy="6858000"/>
          </a:xfrm>
        </p:spPr>
        <p:txBody>
          <a:bodyPr/>
          <a:lstStyle/>
          <a:p>
            <a:endParaRPr lang="id-ID"/>
          </a:p>
        </p:txBody>
      </p:sp>
      <p:sp>
        <p:nvSpPr>
          <p:cNvPr id="11" name="Freeform 10"/>
          <p:cNvSpPr/>
          <p:nvPr userDrawn="1"/>
        </p:nvSpPr>
        <p:spPr>
          <a:xfrm flipH="1">
            <a:off x="9611360" y="0"/>
            <a:ext cx="2580640" cy="6858000"/>
          </a:xfrm>
          <a:custGeom>
            <a:avLst/>
            <a:gdLst>
              <a:gd name="connsiteX0" fmla="*/ 2580640 w 2580640"/>
              <a:gd name="connsiteY0" fmla="*/ 0 h 6858000"/>
              <a:gd name="connsiteX1" fmla="*/ 0 w 2580640"/>
              <a:gd name="connsiteY1" fmla="*/ 0 h 6858000"/>
              <a:gd name="connsiteX2" fmla="*/ 0 w 2580640"/>
              <a:gd name="connsiteY2" fmla="*/ 6858000 h 6858000"/>
              <a:gd name="connsiteX3" fmla="*/ 1717040 w 25806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80640" h="6858000">
                <a:moveTo>
                  <a:pt x="2580640" y="0"/>
                </a:moveTo>
                <a:lnTo>
                  <a:pt x="0" y="0"/>
                </a:lnTo>
                <a:lnTo>
                  <a:pt x="0" y="6858000"/>
                </a:lnTo>
                <a:lnTo>
                  <a:pt x="1717040" y="6858000"/>
                </a:lnTo>
                <a:close/>
              </a:path>
            </a:pathLst>
          </a:cu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66598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Parallelogram 12"/>
          <p:cNvSpPr/>
          <p:nvPr userDrawn="1"/>
        </p:nvSpPr>
        <p:spPr>
          <a:xfrm>
            <a:off x="217424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1066324" y="2153602"/>
            <a:ext cx="2347913" cy="3444875"/>
          </a:xfrm>
        </p:spPr>
        <p:txBody>
          <a:bodyPr/>
          <a:lstStyle/>
          <a:p>
            <a:endParaRPr lang="id-ID"/>
          </a:p>
        </p:txBody>
      </p:sp>
      <p:sp>
        <p:nvSpPr>
          <p:cNvPr id="8" name="Picture Placeholder 6"/>
          <p:cNvSpPr>
            <a:spLocks noGrp="1"/>
          </p:cNvSpPr>
          <p:nvPr>
            <p:ph type="pic" sz="quarter" idx="11"/>
          </p:nvPr>
        </p:nvSpPr>
        <p:spPr>
          <a:xfrm>
            <a:off x="3636804" y="2153601"/>
            <a:ext cx="2347913" cy="3444875"/>
          </a:xfrm>
        </p:spPr>
        <p:txBody>
          <a:bodyPr/>
          <a:lstStyle/>
          <a:p>
            <a:endParaRPr lang="id-ID"/>
          </a:p>
        </p:txBody>
      </p:sp>
      <p:sp>
        <p:nvSpPr>
          <p:cNvPr id="9" name="Picture Placeholder 6"/>
          <p:cNvSpPr>
            <a:spLocks noGrp="1"/>
          </p:cNvSpPr>
          <p:nvPr>
            <p:ph type="pic" sz="quarter" idx="12"/>
          </p:nvPr>
        </p:nvSpPr>
        <p:spPr>
          <a:xfrm>
            <a:off x="6207284" y="2153600"/>
            <a:ext cx="2347913" cy="3444875"/>
          </a:xfrm>
        </p:spPr>
        <p:txBody>
          <a:bodyPr/>
          <a:lstStyle/>
          <a:p>
            <a:endParaRPr lang="id-ID"/>
          </a:p>
        </p:txBody>
      </p:sp>
      <p:sp>
        <p:nvSpPr>
          <p:cNvPr id="10" name="Picture Placeholder 6"/>
          <p:cNvSpPr>
            <a:spLocks noGrp="1"/>
          </p:cNvSpPr>
          <p:nvPr>
            <p:ph type="pic" sz="quarter" idx="13"/>
          </p:nvPr>
        </p:nvSpPr>
        <p:spPr>
          <a:xfrm>
            <a:off x="8777764" y="2153599"/>
            <a:ext cx="2347913" cy="3444875"/>
          </a:xfrm>
        </p:spPr>
        <p:txBody>
          <a:bodyPr/>
          <a:lstStyle/>
          <a:p>
            <a:endParaRPr lang="id-ID"/>
          </a:p>
        </p:txBody>
      </p:sp>
    </p:spTree>
    <p:extLst>
      <p:ext uri="{BB962C8B-B14F-4D97-AF65-F5344CB8AC3E}">
        <p14:creationId xmlns:p14="http://schemas.microsoft.com/office/powerpoint/2010/main" val="19761092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arallelogram 10"/>
          <p:cNvSpPr/>
          <p:nvPr userDrawn="1"/>
        </p:nvSpPr>
        <p:spPr>
          <a:xfrm>
            <a:off x="834136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Parallelogram 12"/>
          <p:cNvSpPr/>
          <p:nvPr userDrawn="1"/>
        </p:nvSpPr>
        <p:spPr>
          <a:xfrm>
            <a:off x="217424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1066324" y="907178"/>
            <a:ext cx="2347913" cy="5043645"/>
          </a:xfrm>
        </p:spPr>
        <p:txBody>
          <a:bodyPr/>
          <a:lstStyle/>
          <a:p>
            <a:endParaRPr lang="id-ID"/>
          </a:p>
        </p:txBody>
      </p:sp>
      <p:sp>
        <p:nvSpPr>
          <p:cNvPr id="8" name="Picture Placeholder 6"/>
          <p:cNvSpPr>
            <a:spLocks noGrp="1"/>
          </p:cNvSpPr>
          <p:nvPr>
            <p:ph type="pic" sz="quarter" idx="11"/>
          </p:nvPr>
        </p:nvSpPr>
        <p:spPr>
          <a:xfrm>
            <a:off x="3636804" y="907177"/>
            <a:ext cx="2347913" cy="5043645"/>
          </a:xfrm>
        </p:spPr>
        <p:txBody>
          <a:bodyPr/>
          <a:lstStyle/>
          <a:p>
            <a:endParaRPr lang="id-ID"/>
          </a:p>
        </p:txBody>
      </p:sp>
      <p:sp>
        <p:nvSpPr>
          <p:cNvPr id="9" name="Picture Placeholder 6"/>
          <p:cNvSpPr>
            <a:spLocks noGrp="1"/>
          </p:cNvSpPr>
          <p:nvPr>
            <p:ph type="pic" sz="quarter" idx="12"/>
          </p:nvPr>
        </p:nvSpPr>
        <p:spPr>
          <a:xfrm>
            <a:off x="6207284" y="907176"/>
            <a:ext cx="2347913" cy="5043645"/>
          </a:xfrm>
        </p:spPr>
        <p:txBody>
          <a:bodyPr/>
          <a:lstStyle/>
          <a:p>
            <a:endParaRPr lang="id-ID"/>
          </a:p>
        </p:txBody>
      </p:sp>
      <p:sp>
        <p:nvSpPr>
          <p:cNvPr id="10" name="Picture Placeholder 6"/>
          <p:cNvSpPr>
            <a:spLocks noGrp="1"/>
          </p:cNvSpPr>
          <p:nvPr>
            <p:ph type="pic" sz="quarter" idx="13"/>
          </p:nvPr>
        </p:nvSpPr>
        <p:spPr>
          <a:xfrm>
            <a:off x="8777764" y="907175"/>
            <a:ext cx="2347913" cy="5043645"/>
          </a:xfrm>
        </p:spPr>
        <p:txBody>
          <a:bodyPr/>
          <a:lstStyle/>
          <a:p>
            <a:endParaRPr lang="id-ID"/>
          </a:p>
        </p:txBody>
      </p:sp>
    </p:spTree>
    <p:extLst>
      <p:ext uri="{BB962C8B-B14F-4D97-AF65-F5344CB8AC3E}">
        <p14:creationId xmlns:p14="http://schemas.microsoft.com/office/powerpoint/2010/main" val="60955873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Rectangle 1"/>
          <p:cNvSpPr/>
          <p:nvPr userDrawn="1"/>
        </p:nvSpPr>
        <p:spPr>
          <a:xfrm>
            <a:off x="1066324" y="2247573"/>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 </a:t>
            </a:r>
          </a:p>
        </p:txBody>
      </p:sp>
      <p:sp>
        <p:nvSpPr>
          <p:cNvPr id="11" name="Rectangle 10"/>
          <p:cNvSpPr/>
          <p:nvPr userDrawn="1"/>
        </p:nvSpPr>
        <p:spPr>
          <a:xfrm>
            <a:off x="3653523" y="2247572"/>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p:cNvSpPr/>
          <p:nvPr userDrawn="1"/>
        </p:nvSpPr>
        <p:spPr>
          <a:xfrm>
            <a:off x="6207283" y="2247570"/>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userDrawn="1"/>
        </p:nvSpPr>
        <p:spPr>
          <a:xfrm>
            <a:off x="8777764" y="2247570"/>
            <a:ext cx="2347913" cy="3789363"/>
          </a:xfrm>
          <a:prstGeom prst="rect">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p:cNvSpPr>
            <a:spLocks noGrp="1"/>
          </p:cNvSpPr>
          <p:nvPr>
            <p:ph type="pic" sz="quarter" idx="10"/>
          </p:nvPr>
        </p:nvSpPr>
        <p:spPr>
          <a:xfrm>
            <a:off x="1424836" y="2522998"/>
            <a:ext cx="1630886" cy="2049001"/>
          </a:xfrm>
        </p:spPr>
        <p:txBody>
          <a:bodyPr/>
          <a:lstStyle/>
          <a:p>
            <a:endParaRPr lang="id-ID"/>
          </a:p>
        </p:txBody>
      </p:sp>
      <p:sp>
        <p:nvSpPr>
          <p:cNvPr id="18" name="Picture Placeholder 3"/>
          <p:cNvSpPr>
            <a:spLocks noGrp="1"/>
          </p:cNvSpPr>
          <p:nvPr>
            <p:ph type="pic" sz="quarter" idx="11"/>
          </p:nvPr>
        </p:nvSpPr>
        <p:spPr>
          <a:xfrm>
            <a:off x="4012035" y="2522998"/>
            <a:ext cx="1630886" cy="2049001"/>
          </a:xfrm>
        </p:spPr>
        <p:txBody>
          <a:bodyPr/>
          <a:lstStyle/>
          <a:p>
            <a:endParaRPr lang="id-ID"/>
          </a:p>
        </p:txBody>
      </p:sp>
      <p:sp>
        <p:nvSpPr>
          <p:cNvPr id="19" name="Picture Placeholder 3"/>
          <p:cNvSpPr>
            <a:spLocks noGrp="1"/>
          </p:cNvSpPr>
          <p:nvPr>
            <p:ph type="pic" sz="quarter" idx="12"/>
          </p:nvPr>
        </p:nvSpPr>
        <p:spPr>
          <a:xfrm>
            <a:off x="6599234" y="2522998"/>
            <a:ext cx="1630886" cy="2049001"/>
          </a:xfrm>
        </p:spPr>
        <p:txBody>
          <a:bodyPr/>
          <a:lstStyle/>
          <a:p>
            <a:endParaRPr lang="id-ID"/>
          </a:p>
        </p:txBody>
      </p:sp>
      <p:sp>
        <p:nvSpPr>
          <p:cNvPr id="20" name="Picture Placeholder 3"/>
          <p:cNvSpPr>
            <a:spLocks noGrp="1"/>
          </p:cNvSpPr>
          <p:nvPr>
            <p:ph type="pic" sz="quarter" idx="13"/>
          </p:nvPr>
        </p:nvSpPr>
        <p:spPr>
          <a:xfrm>
            <a:off x="9186433" y="2522998"/>
            <a:ext cx="1630886" cy="2049001"/>
          </a:xfrm>
        </p:spPr>
        <p:txBody>
          <a:bodyPr/>
          <a:lstStyle/>
          <a:p>
            <a:endParaRPr lang="id-ID"/>
          </a:p>
        </p:txBody>
      </p:sp>
    </p:spTree>
    <p:extLst>
      <p:ext uri="{BB962C8B-B14F-4D97-AF65-F5344CB8AC3E}">
        <p14:creationId xmlns:p14="http://schemas.microsoft.com/office/powerpoint/2010/main" val="361203628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5" name="Group 14"/>
          <p:cNvGrpSpPr/>
          <p:nvPr userDrawn="1"/>
        </p:nvGrpSpPr>
        <p:grpSpPr>
          <a:xfrm>
            <a:off x="833120" y="0"/>
            <a:ext cx="2265680" cy="6858000"/>
            <a:chOff x="833120" y="0"/>
            <a:chExt cx="2265680" cy="6858000"/>
          </a:xfrm>
        </p:grpSpPr>
        <p:sp>
          <p:nvSpPr>
            <p:cNvPr id="13" name="Parallelogram 12"/>
            <p:cNvSpPr/>
            <p:nvPr userDrawn="1"/>
          </p:nvSpPr>
          <p:spPr>
            <a:xfrm flipH="1">
              <a:off x="1503680" y="0"/>
              <a:ext cx="1595120" cy="6858000"/>
            </a:xfrm>
            <a:prstGeom prst="parallelogram">
              <a:avLst>
                <a:gd name="adj" fmla="val 56847"/>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arallelogram 13"/>
            <p:cNvSpPr/>
            <p:nvPr userDrawn="1"/>
          </p:nvSpPr>
          <p:spPr>
            <a:xfrm flipH="1">
              <a:off x="833120" y="0"/>
              <a:ext cx="1595120" cy="6858000"/>
            </a:xfrm>
            <a:prstGeom prst="parallelogram">
              <a:avLst>
                <a:gd name="adj" fmla="val 56847"/>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Freeform 11"/>
          <p:cNvSpPr/>
          <p:nvPr userDrawn="1"/>
        </p:nvSpPr>
        <p:spPr>
          <a:xfrm flipH="1">
            <a:off x="9611360" y="0"/>
            <a:ext cx="2580640" cy="6858000"/>
          </a:xfrm>
          <a:custGeom>
            <a:avLst/>
            <a:gdLst>
              <a:gd name="connsiteX0" fmla="*/ 2580640 w 2580640"/>
              <a:gd name="connsiteY0" fmla="*/ 0 h 6858000"/>
              <a:gd name="connsiteX1" fmla="*/ 0 w 2580640"/>
              <a:gd name="connsiteY1" fmla="*/ 0 h 6858000"/>
              <a:gd name="connsiteX2" fmla="*/ 0 w 2580640"/>
              <a:gd name="connsiteY2" fmla="*/ 6858000 h 6858000"/>
              <a:gd name="connsiteX3" fmla="*/ 1717040 w 258064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80640" h="6858000">
                <a:moveTo>
                  <a:pt x="2580640" y="0"/>
                </a:moveTo>
                <a:lnTo>
                  <a:pt x="0" y="0"/>
                </a:lnTo>
                <a:lnTo>
                  <a:pt x="0" y="6858000"/>
                </a:lnTo>
                <a:lnTo>
                  <a:pt x="1717040" y="6858000"/>
                </a:lnTo>
                <a:close/>
              </a:path>
            </a:pathLst>
          </a:cu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icture Placeholder 6"/>
          <p:cNvSpPr>
            <a:spLocks noGrp="1"/>
          </p:cNvSpPr>
          <p:nvPr>
            <p:ph type="pic" sz="quarter" idx="10"/>
          </p:nvPr>
        </p:nvSpPr>
        <p:spPr>
          <a:xfrm>
            <a:off x="0" y="1495425"/>
            <a:ext cx="12192000" cy="3867150"/>
          </a:xfrm>
        </p:spPr>
        <p:txBody>
          <a:bodyPr/>
          <a:lstStyle/>
          <a:p>
            <a:endParaRPr lang="id-ID"/>
          </a:p>
        </p:txBody>
      </p:sp>
    </p:spTree>
    <p:extLst>
      <p:ext uri="{BB962C8B-B14F-4D97-AF65-F5344CB8AC3E}">
        <p14:creationId xmlns:p14="http://schemas.microsoft.com/office/powerpoint/2010/main" val="7552735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arallelogram 5"/>
          <p:cNvSpPr/>
          <p:nvPr userDrawn="1"/>
        </p:nvSpPr>
        <p:spPr>
          <a:xfrm>
            <a:off x="9235440" y="0"/>
            <a:ext cx="1676400" cy="6858000"/>
          </a:xfrm>
          <a:prstGeom prst="parallelogram">
            <a:avLst>
              <a:gd name="adj" fmla="val 61479"/>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Parallelogram 7"/>
          <p:cNvSpPr/>
          <p:nvPr userDrawn="1"/>
        </p:nvSpPr>
        <p:spPr>
          <a:xfrm>
            <a:off x="2174240" y="0"/>
            <a:ext cx="3850640" cy="6858000"/>
          </a:xfrm>
          <a:prstGeom prst="parallelogram">
            <a:avLst>
              <a:gd name="adj" fmla="val 41359"/>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4680528" y="2227823"/>
            <a:ext cx="2830945" cy="3810000"/>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7890512" y="2227823"/>
            <a:ext cx="2830945" cy="3810000"/>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userDrawn="1"/>
        </p:nvSpPr>
        <p:spPr>
          <a:xfrm>
            <a:off x="1470544" y="2227823"/>
            <a:ext cx="2830945" cy="3810000"/>
          </a:xfrm>
          <a:prstGeom prst="rect">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239227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0" y="0"/>
            <a:ext cx="8755063" cy="6858000"/>
          </a:xfrm>
        </p:spPr>
        <p:txBody>
          <a:bodyPr/>
          <a:lstStyle/>
          <a:p>
            <a:endParaRPr lang="id-ID"/>
          </a:p>
        </p:txBody>
      </p:sp>
      <p:sp>
        <p:nvSpPr>
          <p:cNvPr id="7" name="Picture Placeholder 6"/>
          <p:cNvSpPr>
            <a:spLocks noGrp="1"/>
          </p:cNvSpPr>
          <p:nvPr>
            <p:ph type="pic" sz="quarter" idx="10"/>
          </p:nvPr>
        </p:nvSpPr>
        <p:spPr>
          <a:xfrm>
            <a:off x="8771466" y="0"/>
            <a:ext cx="3420533" cy="6858000"/>
          </a:xfrm>
        </p:spPr>
        <p:txBody>
          <a:bodyPr/>
          <a:lstStyle/>
          <a:p>
            <a:endParaRPr lang="id-ID"/>
          </a:p>
        </p:txBody>
      </p:sp>
      <p:sp>
        <p:nvSpPr>
          <p:cNvPr id="9" name="Picture Placeholder 8"/>
          <p:cNvSpPr>
            <a:spLocks noGrp="1"/>
          </p:cNvSpPr>
          <p:nvPr>
            <p:ph type="pic" sz="quarter" idx="11"/>
          </p:nvPr>
        </p:nvSpPr>
        <p:spPr>
          <a:xfrm>
            <a:off x="870268" y="2243667"/>
            <a:ext cx="2071900" cy="2665942"/>
          </a:xfrm>
        </p:spPr>
        <p:txBody>
          <a:bodyPr/>
          <a:lstStyle/>
          <a:p>
            <a:endParaRPr lang="id-ID"/>
          </a:p>
        </p:txBody>
      </p:sp>
      <p:sp>
        <p:nvSpPr>
          <p:cNvPr id="10" name="Picture Placeholder 8"/>
          <p:cNvSpPr>
            <a:spLocks noGrp="1"/>
          </p:cNvSpPr>
          <p:nvPr>
            <p:ph type="pic" sz="quarter" idx="12"/>
          </p:nvPr>
        </p:nvSpPr>
        <p:spPr>
          <a:xfrm>
            <a:off x="3155051" y="2110370"/>
            <a:ext cx="2071900" cy="2932536"/>
          </a:xfrm>
        </p:spPr>
        <p:txBody>
          <a:bodyPr/>
          <a:lstStyle/>
          <a:p>
            <a:endParaRPr lang="id-ID" dirty="0"/>
          </a:p>
        </p:txBody>
      </p:sp>
      <p:sp>
        <p:nvSpPr>
          <p:cNvPr id="11" name="Picture Placeholder 8"/>
          <p:cNvSpPr>
            <a:spLocks noGrp="1"/>
          </p:cNvSpPr>
          <p:nvPr>
            <p:ph type="pic" sz="quarter" idx="13"/>
          </p:nvPr>
        </p:nvSpPr>
        <p:spPr>
          <a:xfrm>
            <a:off x="5439834" y="2243667"/>
            <a:ext cx="2071900" cy="2665942"/>
          </a:xfrm>
        </p:spPr>
        <p:txBody>
          <a:bodyPr/>
          <a:lstStyle/>
          <a:p>
            <a:endParaRPr lang="id-ID"/>
          </a:p>
        </p:txBody>
      </p:sp>
    </p:spTree>
    <p:extLst>
      <p:ext uri="{BB962C8B-B14F-4D97-AF65-F5344CB8AC3E}">
        <p14:creationId xmlns:p14="http://schemas.microsoft.com/office/powerpoint/2010/main" val="9446140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2" name="Parallelogram 11"/>
          <p:cNvSpPr/>
          <p:nvPr userDrawn="1"/>
        </p:nvSpPr>
        <p:spPr>
          <a:xfrm flipH="1">
            <a:off x="7511472" y="0"/>
            <a:ext cx="1743655" cy="6858000"/>
          </a:xfrm>
          <a:prstGeom prst="parallelogram">
            <a:avLst>
              <a:gd name="adj" fmla="val 51221"/>
            </a:avLst>
          </a:prstGeom>
          <a:solidFill>
            <a:srgbClr val="2727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Parallelogram 1"/>
          <p:cNvSpPr/>
          <p:nvPr userDrawn="1"/>
        </p:nvSpPr>
        <p:spPr>
          <a:xfrm flipH="1">
            <a:off x="8676640" y="0"/>
            <a:ext cx="3515360" cy="6858000"/>
          </a:xfrm>
          <a:prstGeom prst="parallelogram">
            <a:avLst/>
          </a:prstGeom>
          <a:solidFill>
            <a:srgbClr val="2222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p:cNvSpPr/>
          <p:nvPr userDrawn="1"/>
        </p:nvSpPr>
        <p:spPr>
          <a:xfrm>
            <a:off x="4809207" y="2055103"/>
            <a:ext cx="2573586" cy="3810000"/>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p:cNvSpPr/>
          <p:nvPr userDrawn="1"/>
        </p:nvSpPr>
        <p:spPr>
          <a:xfrm>
            <a:off x="7968334" y="2228285"/>
            <a:ext cx="2573586" cy="346363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p:cNvSpPr/>
          <p:nvPr userDrawn="1"/>
        </p:nvSpPr>
        <p:spPr>
          <a:xfrm>
            <a:off x="1782103" y="2228285"/>
            <a:ext cx="2573586" cy="346363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4852184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5ABBBD4-B6B1-483D-B66E-7B3F274B8559}" type="datetimeFigureOut">
              <a:rPr lang="en-GB" smtClean="0"/>
              <a:t>23/10/2018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647074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a:off x="0" y="2585720"/>
            <a:ext cx="12192000" cy="2910840"/>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064049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
            <a:ext cx="12192000" cy="6206067"/>
          </a:xfrm>
        </p:spPr>
        <p:txBody>
          <a:bodyPr/>
          <a:lstStyle/>
          <a:p>
            <a:endParaRPr lang="id-ID"/>
          </a:p>
        </p:txBody>
      </p:sp>
      <p:sp>
        <p:nvSpPr>
          <p:cNvPr id="8" name="Rectangle 7"/>
          <p:cNvSpPr/>
          <p:nvPr userDrawn="1"/>
        </p:nvSpPr>
        <p:spPr>
          <a:xfrm>
            <a:off x="0" y="6206067"/>
            <a:ext cx="12192000" cy="651933"/>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1" name="Group 10"/>
          <p:cNvGrpSpPr/>
          <p:nvPr userDrawn="1"/>
        </p:nvGrpSpPr>
        <p:grpSpPr>
          <a:xfrm>
            <a:off x="5941670" y="6471551"/>
            <a:ext cx="308660" cy="112496"/>
            <a:chOff x="6028266" y="6460065"/>
            <a:chExt cx="371687" cy="135468"/>
          </a:xfrm>
        </p:grpSpPr>
        <p:sp>
          <p:nvSpPr>
            <p:cNvPr id="9" name="Oval 8"/>
            <p:cNvSpPr/>
            <p:nvPr userDrawn="1"/>
          </p:nvSpPr>
          <p:spPr>
            <a:xfrm>
              <a:off x="6028266" y="6460066"/>
              <a:ext cx="135467" cy="135467"/>
            </a:xfrm>
            <a:prstGeom prst="ellipse">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userDrawn="1"/>
          </p:nvSpPr>
          <p:spPr>
            <a:xfrm>
              <a:off x="6264486" y="6460065"/>
              <a:ext cx="135467" cy="135467"/>
            </a:xfrm>
            <a:prstGeom prst="ellipse">
              <a:avLst/>
            </a:prstGeom>
            <a:solidFill>
              <a:schemeClr val="bg1">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5" name="Picture Placeholder 14"/>
          <p:cNvSpPr>
            <a:spLocks noGrp="1"/>
          </p:cNvSpPr>
          <p:nvPr>
            <p:ph type="pic" sz="quarter" idx="11"/>
          </p:nvPr>
        </p:nvSpPr>
        <p:spPr>
          <a:xfrm>
            <a:off x="5484400" y="4521278"/>
            <a:ext cx="1223200" cy="1223198"/>
          </a:xfrm>
          <a:prstGeom prst="ellipse">
            <a:avLst/>
          </a:prstGeom>
        </p:spPr>
        <p:txBody>
          <a:bodyPr/>
          <a:lstStyle/>
          <a:p>
            <a:endParaRPr lang="id-ID"/>
          </a:p>
        </p:txBody>
      </p:sp>
    </p:spTree>
    <p:extLst>
      <p:ext uri="{BB962C8B-B14F-4D97-AF65-F5344CB8AC3E}">
        <p14:creationId xmlns:p14="http://schemas.microsoft.com/office/powerpoint/2010/main" val="20866673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8061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086948"/>
            <a:ext cx="12192000" cy="4684105"/>
          </a:xfrm>
        </p:spPr>
        <p:txBody>
          <a:bodyPr/>
          <a:lstStyle/>
          <a:p>
            <a:endParaRPr lang="id-ID"/>
          </a:p>
        </p:txBody>
      </p:sp>
    </p:spTree>
    <p:extLst>
      <p:ext uri="{BB962C8B-B14F-4D97-AF65-F5344CB8AC3E}">
        <p14:creationId xmlns:p14="http://schemas.microsoft.com/office/powerpoint/2010/main" val="3309713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grpSp>
        <p:nvGrpSpPr>
          <p:cNvPr id="6" name="Group 5"/>
          <p:cNvGrpSpPr/>
          <p:nvPr userDrawn="1"/>
        </p:nvGrpSpPr>
        <p:grpSpPr>
          <a:xfrm>
            <a:off x="878774" y="1033040"/>
            <a:ext cx="4791920" cy="4791920"/>
            <a:chOff x="613458" y="925975"/>
            <a:chExt cx="5416952" cy="5416952"/>
          </a:xfrm>
        </p:grpSpPr>
        <p:sp>
          <p:nvSpPr>
            <p:cNvPr id="8" name="Rectangle 7"/>
            <p:cNvSpPr/>
            <p:nvPr/>
          </p:nvSpPr>
          <p:spPr>
            <a:xfrm>
              <a:off x="891251" y="1203768"/>
              <a:ext cx="4861366" cy="4861366"/>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Diamond 8"/>
            <p:cNvSpPr/>
            <p:nvPr/>
          </p:nvSpPr>
          <p:spPr>
            <a:xfrm>
              <a:off x="613458" y="925975"/>
              <a:ext cx="5416952" cy="5416952"/>
            </a:xfrm>
            <a:prstGeom prst="diamo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91746" y="1538902"/>
            <a:ext cx="5140106" cy="4286058"/>
          </a:xfrm>
          <a:prstGeom prst="rect">
            <a:avLst/>
          </a:prstGeom>
        </p:spPr>
      </p:pic>
      <p:sp>
        <p:nvSpPr>
          <p:cNvPr id="7" name="Picture Placeholder 6"/>
          <p:cNvSpPr>
            <a:spLocks noGrp="1"/>
          </p:cNvSpPr>
          <p:nvPr>
            <p:ph type="pic" sz="quarter" idx="10"/>
          </p:nvPr>
        </p:nvSpPr>
        <p:spPr>
          <a:xfrm>
            <a:off x="6587490" y="1738929"/>
            <a:ext cx="4751070" cy="2680671"/>
          </a:xfrm>
        </p:spPr>
        <p:txBody>
          <a:bodyPr/>
          <a:lstStyle/>
          <a:p>
            <a:endParaRPr lang="id-ID"/>
          </a:p>
        </p:txBody>
      </p:sp>
    </p:spTree>
    <p:extLst>
      <p:ext uri="{BB962C8B-B14F-4D97-AF65-F5344CB8AC3E}">
        <p14:creationId xmlns:p14="http://schemas.microsoft.com/office/powerpoint/2010/main" val="4312838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
        <p:nvSpPr>
          <p:cNvPr id="5" name="Rectangle 4"/>
          <p:cNvSpPr/>
          <p:nvPr userDrawn="1"/>
        </p:nvSpPr>
        <p:spPr>
          <a:xfrm>
            <a:off x="-1" y="745067"/>
            <a:ext cx="11768667" cy="5621866"/>
          </a:xfrm>
          <a:prstGeom prst="rect">
            <a:avLst/>
          </a:prstGeom>
          <a:no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Picture Placeholder 9"/>
          <p:cNvSpPr>
            <a:spLocks noGrp="1"/>
          </p:cNvSpPr>
          <p:nvPr>
            <p:ph type="pic" sz="quarter" idx="10"/>
          </p:nvPr>
        </p:nvSpPr>
        <p:spPr>
          <a:xfrm>
            <a:off x="-575733" y="1743075"/>
            <a:ext cx="5757333" cy="3638550"/>
          </a:xfrm>
        </p:spPr>
        <p:txBody>
          <a:bodyPr/>
          <a:lstStyle/>
          <a:p>
            <a:endParaRPr lang="id-ID"/>
          </a:p>
        </p:txBody>
      </p:sp>
      <p:pic>
        <p:nvPicPr>
          <p:cNvPr id="9" name="Picture 8">
            <a:extLst>
              <a:ext uri="{FF2B5EF4-FFF2-40B4-BE49-F238E27FC236}">
                <a16:creationId xmlns:a16="http://schemas.microsoft.com/office/drawing/2014/main" id="{BB170786-3FBF-034F-8A76-66DF4F17B6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6224" y="1721692"/>
            <a:ext cx="5757333" cy="3948015"/>
          </a:xfrm>
          <a:prstGeom prst="rect">
            <a:avLst/>
          </a:prstGeom>
        </p:spPr>
      </p:pic>
      <p:pic>
        <p:nvPicPr>
          <p:cNvPr id="4"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614" y="1431109"/>
            <a:ext cx="8162114" cy="452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563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pic>
        <p:nvPicPr>
          <p:cNvPr id="7" name="Picture 6" descr="iPhone6_mockup_front_white.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637392" y="1056948"/>
            <a:ext cx="3020357" cy="4810452"/>
          </a:xfrm>
          <a:prstGeom prst="rect">
            <a:avLst/>
          </a:prstGeom>
        </p:spPr>
      </p:pic>
      <p:sp>
        <p:nvSpPr>
          <p:cNvPr id="327" name="Picture Placeholder 7"/>
          <p:cNvSpPr>
            <a:spLocks noGrp="1"/>
          </p:cNvSpPr>
          <p:nvPr>
            <p:ph type="pic" sz="quarter" idx="12"/>
          </p:nvPr>
        </p:nvSpPr>
        <p:spPr>
          <a:xfrm>
            <a:off x="3236199" y="1833563"/>
            <a:ext cx="1231107" cy="3243262"/>
          </a:xfrm>
          <a:prstGeom prst="rect">
            <a:avLst/>
          </a:prstGeom>
        </p:spPr>
        <p:txBody>
          <a:bodyPr/>
          <a:lstStyle/>
          <a:p>
            <a:endParaRPr lang="id-ID" dirty="0"/>
          </a:p>
        </p:txBody>
      </p:sp>
      <p:pic>
        <p:nvPicPr>
          <p:cNvPr id="6" name="Picture 5" descr="iPhone6_mockup_front_white.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26049" y="1143008"/>
            <a:ext cx="3020357" cy="4724392"/>
          </a:xfrm>
          <a:prstGeom prst="rect">
            <a:avLst/>
          </a:prstGeom>
        </p:spPr>
      </p:pic>
      <p:pic>
        <p:nvPicPr>
          <p:cNvPr id="9" name="Picture 8" descr="iPhone6_mockup_front_white.png"/>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846593" y="0"/>
            <a:ext cx="3907143" cy="6111489"/>
          </a:xfrm>
          <a:prstGeom prst="rect">
            <a:avLst/>
          </a:prstGeom>
        </p:spPr>
      </p:pic>
      <p:sp>
        <p:nvSpPr>
          <p:cNvPr id="5" name="Picture Placeholder 7"/>
          <p:cNvSpPr>
            <a:spLocks noGrp="1"/>
          </p:cNvSpPr>
          <p:nvPr>
            <p:ph type="pic" sz="quarter" idx="11"/>
          </p:nvPr>
        </p:nvSpPr>
        <p:spPr>
          <a:xfrm>
            <a:off x="7092939" y="1900238"/>
            <a:ext cx="1321593" cy="3193260"/>
          </a:xfrm>
          <a:prstGeom prst="rect">
            <a:avLst/>
          </a:prstGeom>
        </p:spPr>
        <p:txBody>
          <a:bodyPr/>
          <a:lstStyle/>
          <a:p>
            <a:endParaRPr lang="id-ID" dirty="0"/>
          </a:p>
        </p:txBody>
      </p:sp>
      <p:sp>
        <p:nvSpPr>
          <p:cNvPr id="8" name="Picture Placeholder 7"/>
          <p:cNvSpPr>
            <a:spLocks noGrp="1"/>
          </p:cNvSpPr>
          <p:nvPr>
            <p:ph type="pic" sz="quarter" idx="10"/>
          </p:nvPr>
        </p:nvSpPr>
        <p:spPr>
          <a:xfrm>
            <a:off x="4624468" y="982278"/>
            <a:ext cx="2314576" cy="4132262"/>
          </a:xfrm>
          <a:prstGeom prst="rect">
            <a:avLst/>
          </a:prstGeom>
        </p:spPr>
        <p:txBody>
          <a:bodyPr/>
          <a:lstStyle/>
          <a:p>
            <a:endParaRPr lang="id-ID" dirty="0"/>
          </a:p>
        </p:txBody>
      </p:sp>
    </p:spTree>
    <p:extLst>
      <p:ext uri="{BB962C8B-B14F-4D97-AF65-F5344CB8AC3E}">
        <p14:creationId xmlns:p14="http://schemas.microsoft.com/office/powerpoint/2010/main" val="402475344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6488" y="1122363"/>
            <a:ext cx="9144000" cy="2387600"/>
          </a:xfrm>
        </p:spPr>
        <p:txBody>
          <a:bodyPr anchor="b"/>
          <a:lstStyle>
            <a:lvl1pPr algn="l">
              <a:defRPr sz="6000" b="0"/>
            </a:lvl1pPr>
          </a:lstStyle>
          <a:p>
            <a:r>
              <a:rPr lang="en-US" dirty="0"/>
              <a:t>Click to edit Master title style</a:t>
            </a:r>
          </a:p>
        </p:txBody>
      </p:sp>
      <p:sp>
        <p:nvSpPr>
          <p:cNvPr id="3" name="Subtitle 2"/>
          <p:cNvSpPr>
            <a:spLocks noGrp="1"/>
          </p:cNvSpPr>
          <p:nvPr>
            <p:ph type="subTitle" idx="1"/>
          </p:nvPr>
        </p:nvSpPr>
        <p:spPr>
          <a:xfrm>
            <a:off x="1096488" y="3602037"/>
            <a:ext cx="9144000" cy="1655763"/>
          </a:xfrm>
        </p:spPr>
        <p:txBody>
          <a:bodyPr>
            <a:normAutofit/>
          </a:bodyPr>
          <a:lstStyle>
            <a:lvl1pPr marL="0" indent="0" algn="l">
              <a:buNone/>
              <a:defRPr sz="18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Tree>
    <p:extLst>
      <p:ext uri="{BB962C8B-B14F-4D97-AF65-F5344CB8AC3E}">
        <p14:creationId xmlns:p14="http://schemas.microsoft.com/office/powerpoint/2010/main" val="10197675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2040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479427" y="458759"/>
            <a:ext cx="11233151" cy="5964237"/>
          </a:xfrm>
          <a:solidFill>
            <a:schemeClr val="accent1">
              <a:lumMod val="40000"/>
              <a:lumOff val="60000"/>
            </a:schemeClr>
          </a:solidFill>
        </p:spPr>
        <p:txBody>
          <a:bodyPr/>
          <a:lstStyle>
            <a:lvl1pPr algn="ctr">
              <a:defRPr baseline="0"/>
            </a:lvl1pPr>
          </a:lstStyle>
          <a:p>
            <a:r>
              <a:rPr lang="en-US" dirty="0"/>
              <a:t>PLACE IMAGE HERE</a:t>
            </a:r>
          </a:p>
        </p:txBody>
      </p:sp>
    </p:spTree>
    <p:extLst>
      <p:ext uri="{BB962C8B-B14F-4D97-AF65-F5344CB8AC3E}">
        <p14:creationId xmlns:p14="http://schemas.microsoft.com/office/powerpoint/2010/main" val="398503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ABBBD4-B6B1-483D-B66E-7B3F274B8559}" type="datetimeFigureOut">
              <a:rPr lang="en-GB" smtClean="0"/>
              <a:t>23/10/2018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13963510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12192000" cy="6858000"/>
          </a:xfrm>
          <a:solidFill>
            <a:schemeClr val="accent1">
              <a:lumMod val="40000"/>
              <a:lumOff val="60000"/>
            </a:schemeClr>
          </a:solidFill>
        </p:spPr>
        <p:txBody>
          <a:bodyPr/>
          <a:lstStyle>
            <a:lvl1pPr algn="ctr">
              <a:defRPr baseline="0"/>
            </a:lvl1pPr>
          </a:lstStyle>
          <a:p>
            <a:r>
              <a:rPr lang="en-US" dirty="0"/>
              <a:t>PLACE IMAGE HERE</a:t>
            </a:r>
          </a:p>
        </p:txBody>
      </p:sp>
    </p:spTree>
    <p:extLst>
      <p:ext uri="{BB962C8B-B14F-4D97-AF65-F5344CB8AC3E}">
        <p14:creationId xmlns:p14="http://schemas.microsoft.com/office/powerpoint/2010/main" val="16461265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0"/>
            <a:ext cx="5527675" cy="6858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2489000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681466" y="457135"/>
            <a:ext cx="4995863" cy="5943732"/>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571655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67268" y="457135"/>
            <a:ext cx="2294467" cy="5943732"/>
          </a:xfrm>
          <a:solidFill>
            <a:schemeClr val="accent1">
              <a:lumMod val="40000"/>
              <a:lumOff val="60000"/>
            </a:schemeClr>
          </a:solidFill>
        </p:spPr>
        <p:txBody>
          <a:bodyPr/>
          <a:lstStyle/>
          <a:p>
            <a:endParaRPr lang="en-US" dirty="0"/>
          </a:p>
        </p:txBody>
      </p:sp>
      <p:sp>
        <p:nvSpPr>
          <p:cNvPr id="6" name="Picture Placeholder 2"/>
          <p:cNvSpPr>
            <a:spLocks noGrp="1"/>
          </p:cNvSpPr>
          <p:nvPr>
            <p:ph type="pic" sz="quarter" idx="11"/>
          </p:nvPr>
        </p:nvSpPr>
        <p:spPr>
          <a:xfrm>
            <a:off x="3124201" y="457135"/>
            <a:ext cx="2294467" cy="5943732"/>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4159709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560027" y="550865"/>
            <a:ext cx="3496207" cy="3623204"/>
          </a:xfrm>
          <a:custGeom>
            <a:avLst/>
            <a:gdLst>
              <a:gd name="connsiteX0" fmla="*/ 0 w 3817938"/>
              <a:gd name="connsiteY0" fmla="*/ 0 h 3817937"/>
              <a:gd name="connsiteX1" fmla="*/ 3817938 w 3817938"/>
              <a:gd name="connsiteY1" fmla="*/ 0 h 3817937"/>
              <a:gd name="connsiteX2" fmla="*/ 3817938 w 3817938"/>
              <a:gd name="connsiteY2" fmla="*/ 1908968 h 3817937"/>
              <a:gd name="connsiteX3" fmla="*/ 1447800 w 3817938"/>
              <a:gd name="connsiteY3" fmla="*/ 1908968 h 3817937"/>
              <a:gd name="connsiteX4" fmla="*/ 1447800 w 3817938"/>
              <a:gd name="connsiteY4" fmla="*/ 3817937 h 3817937"/>
              <a:gd name="connsiteX5" fmla="*/ 0 w 3817938"/>
              <a:gd name="connsiteY5" fmla="*/ 3817937 h 381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7938" h="3817937">
                <a:moveTo>
                  <a:pt x="0" y="0"/>
                </a:moveTo>
                <a:lnTo>
                  <a:pt x="3817938" y="0"/>
                </a:lnTo>
                <a:lnTo>
                  <a:pt x="3817938" y="1908968"/>
                </a:lnTo>
                <a:lnTo>
                  <a:pt x="1447800" y="1908968"/>
                </a:lnTo>
                <a:lnTo>
                  <a:pt x="1447800" y="3817937"/>
                </a:lnTo>
                <a:lnTo>
                  <a:pt x="0" y="3817937"/>
                </a:lnTo>
                <a:close/>
              </a:path>
            </a:pathLst>
          </a:custGeom>
          <a:solidFill>
            <a:schemeClr val="accent1">
              <a:lumMod val="40000"/>
              <a:lumOff val="60000"/>
            </a:schemeClr>
          </a:solidFill>
        </p:spPr>
        <p:txBody>
          <a:bodyPr wrap="square">
            <a:noAutofit/>
          </a:bodyPr>
          <a:lstStyle/>
          <a:p>
            <a:endParaRPr lang="en-US"/>
          </a:p>
        </p:txBody>
      </p:sp>
      <p:sp>
        <p:nvSpPr>
          <p:cNvPr id="10" name="Picture Placeholder 3"/>
          <p:cNvSpPr>
            <a:spLocks noGrp="1"/>
          </p:cNvSpPr>
          <p:nvPr>
            <p:ph type="pic" sz="quarter" idx="11"/>
          </p:nvPr>
        </p:nvSpPr>
        <p:spPr>
          <a:xfrm>
            <a:off x="8084025" y="2536601"/>
            <a:ext cx="3589867" cy="3720267"/>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160370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641448" y="545912"/>
            <a:ext cx="4735773" cy="5800299"/>
          </a:xfrm>
          <a:custGeom>
            <a:avLst/>
            <a:gdLst>
              <a:gd name="connsiteX0" fmla="*/ 547617 w 4735773"/>
              <a:gd name="connsiteY0" fmla="*/ 586855 h 5800299"/>
              <a:gd name="connsiteX1" fmla="*/ 547617 w 4735773"/>
              <a:gd name="connsiteY1" fmla="*/ 5363572 h 5800299"/>
              <a:gd name="connsiteX2" fmla="*/ 4245955 w 4735773"/>
              <a:gd name="connsiteY2" fmla="*/ 5363572 h 5800299"/>
              <a:gd name="connsiteX3" fmla="*/ 4245955 w 4735773"/>
              <a:gd name="connsiteY3" fmla="*/ 586855 h 5800299"/>
              <a:gd name="connsiteX4" fmla="*/ 0 w 4735773"/>
              <a:gd name="connsiteY4" fmla="*/ 0 h 5800299"/>
              <a:gd name="connsiteX5" fmla="*/ 4735773 w 4735773"/>
              <a:gd name="connsiteY5" fmla="*/ 0 h 5800299"/>
              <a:gd name="connsiteX6" fmla="*/ 4735773 w 4735773"/>
              <a:gd name="connsiteY6" fmla="*/ 5800299 h 5800299"/>
              <a:gd name="connsiteX7" fmla="*/ 0 w 4735773"/>
              <a:gd name="connsiteY7" fmla="*/ 5800299 h 580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773" h="5800299">
                <a:moveTo>
                  <a:pt x="547617" y="586855"/>
                </a:moveTo>
                <a:lnTo>
                  <a:pt x="547617" y="5363572"/>
                </a:lnTo>
                <a:lnTo>
                  <a:pt x="4245955" y="5363572"/>
                </a:lnTo>
                <a:lnTo>
                  <a:pt x="4245955" y="586855"/>
                </a:lnTo>
                <a:close/>
                <a:moveTo>
                  <a:pt x="0" y="0"/>
                </a:moveTo>
                <a:lnTo>
                  <a:pt x="4735773" y="0"/>
                </a:lnTo>
                <a:lnTo>
                  <a:pt x="4735773" y="5800299"/>
                </a:lnTo>
                <a:lnTo>
                  <a:pt x="0" y="5800299"/>
                </a:lnTo>
                <a:close/>
              </a:path>
            </a:pathLst>
          </a:custGeom>
          <a:solidFill>
            <a:schemeClr val="accent1">
              <a:lumMod val="40000"/>
              <a:lumOff val="60000"/>
            </a:schemeClr>
          </a:solidFill>
        </p:spPr>
        <p:txBody>
          <a:bodyPr wrap="square">
            <a:noAutofit/>
          </a:bodyPr>
          <a:lstStyle/>
          <a:p>
            <a:endParaRPr lang="en-US"/>
          </a:p>
        </p:txBody>
      </p:sp>
      <p:sp>
        <p:nvSpPr>
          <p:cNvPr id="21" name="Picture Placeholder 20"/>
          <p:cNvSpPr>
            <a:spLocks noGrp="1"/>
          </p:cNvSpPr>
          <p:nvPr>
            <p:ph type="pic" sz="quarter" idx="15"/>
          </p:nvPr>
        </p:nvSpPr>
        <p:spPr>
          <a:xfrm>
            <a:off x="1472204" y="1419369"/>
            <a:ext cx="3143659" cy="4176428"/>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5119166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642037" y="369083"/>
            <a:ext cx="6113605" cy="4940204"/>
          </a:xfrm>
          <a:custGeom>
            <a:avLst/>
            <a:gdLst>
              <a:gd name="connsiteX0" fmla="*/ 1842448 w 7178129"/>
              <a:gd name="connsiteY0" fmla="*/ 1187354 h 4940204"/>
              <a:gd name="connsiteX1" fmla="*/ 3493233 w 7178129"/>
              <a:gd name="connsiteY1" fmla="*/ 1187354 h 4940204"/>
              <a:gd name="connsiteX2" fmla="*/ 3493233 w 7178129"/>
              <a:gd name="connsiteY2" fmla="*/ 4940204 h 4940204"/>
              <a:gd name="connsiteX3" fmla="*/ 1842448 w 7178129"/>
              <a:gd name="connsiteY3" fmla="*/ 4940204 h 4940204"/>
              <a:gd name="connsiteX4" fmla="*/ 0 w 7178129"/>
              <a:gd name="connsiteY4" fmla="*/ 586853 h 4940204"/>
              <a:gd name="connsiteX5" fmla="*/ 1650785 w 7178129"/>
              <a:gd name="connsiteY5" fmla="*/ 586853 h 4940204"/>
              <a:gd name="connsiteX6" fmla="*/ 1650785 w 7178129"/>
              <a:gd name="connsiteY6" fmla="*/ 4339703 h 4940204"/>
              <a:gd name="connsiteX7" fmla="*/ 0 w 7178129"/>
              <a:gd name="connsiteY7" fmla="*/ 4339703 h 4940204"/>
              <a:gd name="connsiteX8" fmla="*/ 3684896 w 7178129"/>
              <a:gd name="connsiteY8" fmla="*/ 586853 h 4940204"/>
              <a:gd name="connsiteX9" fmla="*/ 5335681 w 7178129"/>
              <a:gd name="connsiteY9" fmla="*/ 586853 h 4940204"/>
              <a:gd name="connsiteX10" fmla="*/ 5335681 w 7178129"/>
              <a:gd name="connsiteY10" fmla="*/ 4339703 h 4940204"/>
              <a:gd name="connsiteX11" fmla="*/ 3684896 w 7178129"/>
              <a:gd name="connsiteY11" fmla="*/ 4339703 h 4940204"/>
              <a:gd name="connsiteX12" fmla="*/ 5527344 w 7178129"/>
              <a:gd name="connsiteY12" fmla="*/ 0 h 4940204"/>
              <a:gd name="connsiteX13" fmla="*/ 7178129 w 7178129"/>
              <a:gd name="connsiteY13" fmla="*/ 0 h 4940204"/>
              <a:gd name="connsiteX14" fmla="*/ 7178129 w 7178129"/>
              <a:gd name="connsiteY14" fmla="*/ 3752850 h 4940204"/>
              <a:gd name="connsiteX15" fmla="*/ 5527344 w 7178129"/>
              <a:gd name="connsiteY15" fmla="*/ 3752850 h 494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78129" h="4940204">
                <a:moveTo>
                  <a:pt x="1842448" y="1187354"/>
                </a:moveTo>
                <a:lnTo>
                  <a:pt x="3493233" y="1187354"/>
                </a:lnTo>
                <a:lnTo>
                  <a:pt x="3493233" y="4940204"/>
                </a:lnTo>
                <a:lnTo>
                  <a:pt x="1842448" y="4940204"/>
                </a:lnTo>
                <a:close/>
                <a:moveTo>
                  <a:pt x="0" y="586853"/>
                </a:moveTo>
                <a:lnTo>
                  <a:pt x="1650785" y="586853"/>
                </a:lnTo>
                <a:lnTo>
                  <a:pt x="1650785" y="4339703"/>
                </a:lnTo>
                <a:lnTo>
                  <a:pt x="0" y="4339703"/>
                </a:lnTo>
                <a:close/>
                <a:moveTo>
                  <a:pt x="3684896" y="586853"/>
                </a:moveTo>
                <a:lnTo>
                  <a:pt x="5335681" y="586853"/>
                </a:lnTo>
                <a:lnTo>
                  <a:pt x="5335681" y="4339703"/>
                </a:lnTo>
                <a:lnTo>
                  <a:pt x="3684896" y="4339703"/>
                </a:lnTo>
                <a:close/>
                <a:moveTo>
                  <a:pt x="5527344" y="0"/>
                </a:moveTo>
                <a:lnTo>
                  <a:pt x="7178129" y="0"/>
                </a:lnTo>
                <a:lnTo>
                  <a:pt x="7178129" y="3752850"/>
                </a:lnTo>
                <a:lnTo>
                  <a:pt x="5527344" y="375285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7610352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096000" y="-6859"/>
            <a:ext cx="6096000" cy="68648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 h 10000"/>
              <a:gd name="connsiteX0" fmla="*/ 2104 w 10000"/>
              <a:gd name="connsiteY0" fmla="*/ 0 h 10010"/>
              <a:gd name="connsiteX1" fmla="*/ 10000 w 10000"/>
              <a:gd name="connsiteY1" fmla="*/ 10 h 10010"/>
              <a:gd name="connsiteX2" fmla="*/ 10000 w 10000"/>
              <a:gd name="connsiteY2" fmla="*/ 10010 h 10010"/>
              <a:gd name="connsiteX3" fmla="*/ 0 w 10000"/>
              <a:gd name="connsiteY3" fmla="*/ 10010 h 10010"/>
              <a:gd name="connsiteX4" fmla="*/ 2104 w 10000"/>
              <a:gd name="connsiteY4" fmla="*/ 0 h 10010"/>
              <a:gd name="connsiteX0" fmla="*/ 3895 w 10000"/>
              <a:gd name="connsiteY0" fmla="*/ 0 h 10010"/>
              <a:gd name="connsiteX1" fmla="*/ 10000 w 10000"/>
              <a:gd name="connsiteY1" fmla="*/ 10 h 10010"/>
              <a:gd name="connsiteX2" fmla="*/ 10000 w 10000"/>
              <a:gd name="connsiteY2" fmla="*/ 10010 h 10010"/>
              <a:gd name="connsiteX3" fmla="*/ 0 w 10000"/>
              <a:gd name="connsiteY3" fmla="*/ 10010 h 10010"/>
              <a:gd name="connsiteX4" fmla="*/ 3895 w 10000"/>
              <a:gd name="connsiteY4" fmla="*/ 0 h 10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10">
                <a:moveTo>
                  <a:pt x="3895" y="0"/>
                </a:moveTo>
                <a:lnTo>
                  <a:pt x="10000" y="10"/>
                </a:lnTo>
                <a:lnTo>
                  <a:pt x="10000" y="10010"/>
                </a:lnTo>
                <a:lnTo>
                  <a:pt x="0" y="10010"/>
                </a:lnTo>
                <a:lnTo>
                  <a:pt x="3895" y="0"/>
                </a:lnTo>
                <a:close/>
              </a:path>
            </a:pathLst>
          </a:cu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7287969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3648"/>
            <a:ext cx="6096000" cy="6871648"/>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13648 h 6871648"/>
              <a:gd name="connsiteX1" fmla="*/ 3721290 w 6096000"/>
              <a:gd name="connsiteY1" fmla="*/ 0 h 6871648"/>
              <a:gd name="connsiteX2" fmla="*/ 6096000 w 6096000"/>
              <a:gd name="connsiteY2" fmla="*/ 6871648 h 6871648"/>
              <a:gd name="connsiteX3" fmla="*/ 0 w 6096000"/>
              <a:gd name="connsiteY3" fmla="*/ 6871648 h 6871648"/>
              <a:gd name="connsiteX4" fmla="*/ 0 w 6096000"/>
              <a:gd name="connsiteY4" fmla="*/ 13648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71648">
                <a:moveTo>
                  <a:pt x="0" y="13648"/>
                </a:moveTo>
                <a:lnTo>
                  <a:pt x="3721290" y="0"/>
                </a:lnTo>
                <a:lnTo>
                  <a:pt x="6096000" y="6871648"/>
                </a:lnTo>
                <a:lnTo>
                  <a:pt x="0" y="6871648"/>
                </a:lnTo>
                <a:lnTo>
                  <a:pt x="0" y="13648"/>
                </a:lnTo>
                <a:close/>
              </a:path>
            </a:pathLst>
          </a:cu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4780696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3048" y="1119115"/>
            <a:ext cx="4640216" cy="4640216"/>
          </a:xfrm>
          <a:prstGeom prst="teardrop">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304189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BBBD4-B6B1-483D-B66E-7B3F274B8559}" type="datetimeFigureOut">
              <a:rPr lang="en-GB" smtClean="0"/>
              <a:t>23/10/2018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8939134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264321" y="600075"/>
            <a:ext cx="5390867" cy="5664200"/>
          </a:xfrm>
          <a:prstGeom prst="triangle">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44627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63708" y="931071"/>
            <a:ext cx="2498109" cy="4995863"/>
          </a:xfrm>
          <a:prstGeom prst="parallelogram">
            <a:avLst/>
          </a:prstGeo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2947351" y="931071"/>
            <a:ext cx="2498109" cy="4995863"/>
          </a:xfrm>
          <a:prstGeom prst="parallelogram">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7216214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3" y="3"/>
            <a:ext cx="5554639" cy="6879255"/>
          </a:xfrm>
          <a:custGeom>
            <a:avLst/>
            <a:gdLst>
              <a:gd name="connsiteX0" fmla="*/ 2303486 w 4831876"/>
              <a:gd name="connsiteY0" fmla="*/ 5281684 h 10277547"/>
              <a:gd name="connsiteX1" fmla="*/ 4177068 w 4831876"/>
              <a:gd name="connsiteY1" fmla="*/ 5281684 h 10277547"/>
              <a:gd name="connsiteX2" fmla="*/ 3552541 w 4831876"/>
              <a:gd name="connsiteY2" fmla="*/ 10277547 h 10277547"/>
              <a:gd name="connsiteX3" fmla="*/ 1678959 w 4831876"/>
              <a:gd name="connsiteY3" fmla="*/ 10277547 h 10277547"/>
              <a:gd name="connsiteX4" fmla="*/ 624527 w 4831876"/>
              <a:gd name="connsiteY4" fmla="*/ 1862137 h 10277547"/>
              <a:gd name="connsiteX5" fmla="*/ 2498109 w 4831876"/>
              <a:gd name="connsiteY5" fmla="*/ 1862137 h 10277547"/>
              <a:gd name="connsiteX6" fmla="*/ 1873582 w 4831876"/>
              <a:gd name="connsiteY6" fmla="*/ 6858000 h 10277547"/>
              <a:gd name="connsiteX7" fmla="*/ 0 w 4831876"/>
              <a:gd name="connsiteY7" fmla="*/ 6858000 h 10277547"/>
              <a:gd name="connsiteX8" fmla="*/ 2958294 w 4831876"/>
              <a:gd name="connsiteY8" fmla="*/ 0 h 10277547"/>
              <a:gd name="connsiteX9" fmla="*/ 4831876 w 4831876"/>
              <a:gd name="connsiteY9" fmla="*/ 0 h 10277547"/>
              <a:gd name="connsiteX10" fmla="*/ 4207349 w 4831876"/>
              <a:gd name="connsiteY10" fmla="*/ 4995863 h 10277547"/>
              <a:gd name="connsiteX11" fmla="*/ 2333767 w 4831876"/>
              <a:gd name="connsiteY11" fmla="*/ 4995863 h 10277547"/>
              <a:gd name="connsiteX0" fmla="*/ 2303486 w 4831876"/>
              <a:gd name="connsiteY0" fmla="*/ 5281684 h 10277547"/>
              <a:gd name="connsiteX1" fmla="*/ 4177068 w 4831876"/>
              <a:gd name="connsiteY1" fmla="*/ 5281684 h 10277547"/>
              <a:gd name="connsiteX2" fmla="*/ 3552541 w 4831876"/>
              <a:gd name="connsiteY2" fmla="*/ 10277547 h 10277547"/>
              <a:gd name="connsiteX3" fmla="*/ 2102039 w 4831876"/>
              <a:gd name="connsiteY3" fmla="*/ 6879255 h 10277547"/>
              <a:gd name="connsiteX4" fmla="*/ 2303486 w 4831876"/>
              <a:gd name="connsiteY4" fmla="*/ 5281684 h 10277547"/>
              <a:gd name="connsiteX5" fmla="*/ 624527 w 4831876"/>
              <a:gd name="connsiteY5" fmla="*/ 1862137 h 10277547"/>
              <a:gd name="connsiteX6" fmla="*/ 2498109 w 4831876"/>
              <a:gd name="connsiteY6" fmla="*/ 1862137 h 10277547"/>
              <a:gd name="connsiteX7" fmla="*/ 1873582 w 4831876"/>
              <a:gd name="connsiteY7" fmla="*/ 6858000 h 10277547"/>
              <a:gd name="connsiteX8" fmla="*/ 0 w 4831876"/>
              <a:gd name="connsiteY8" fmla="*/ 6858000 h 10277547"/>
              <a:gd name="connsiteX9" fmla="*/ 624527 w 4831876"/>
              <a:gd name="connsiteY9" fmla="*/ 1862137 h 10277547"/>
              <a:gd name="connsiteX10" fmla="*/ 2958294 w 4831876"/>
              <a:gd name="connsiteY10" fmla="*/ 0 h 10277547"/>
              <a:gd name="connsiteX11" fmla="*/ 4831876 w 4831876"/>
              <a:gd name="connsiteY11" fmla="*/ 0 h 10277547"/>
              <a:gd name="connsiteX12" fmla="*/ 4207349 w 4831876"/>
              <a:gd name="connsiteY12" fmla="*/ 4995863 h 10277547"/>
              <a:gd name="connsiteX13" fmla="*/ 2333767 w 4831876"/>
              <a:gd name="connsiteY13" fmla="*/ 4995863 h 10277547"/>
              <a:gd name="connsiteX14" fmla="*/ 2958294 w 4831876"/>
              <a:gd name="connsiteY14" fmla="*/ 0 h 10277547"/>
              <a:gd name="connsiteX0" fmla="*/ 2303486 w 4831876"/>
              <a:gd name="connsiteY0" fmla="*/ 5281684 h 6879255"/>
              <a:gd name="connsiteX1" fmla="*/ 4177068 w 4831876"/>
              <a:gd name="connsiteY1" fmla="*/ 5281684 h 6879255"/>
              <a:gd name="connsiteX2" fmla="*/ 3975621 w 4831876"/>
              <a:gd name="connsiteY2" fmla="*/ 6865607 h 6879255"/>
              <a:gd name="connsiteX3" fmla="*/ 2102039 w 4831876"/>
              <a:gd name="connsiteY3" fmla="*/ 6879255 h 6879255"/>
              <a:gd name="connsiteX4" fmla="*/ 2303486 w 4831876"/>
              <a:gd name="connsiteY4" fmla="*/ 5281684 h 6879255"/>
              <a:gd name="connsiteX5" fmla="*/ 624527 w 4831876"/>
              <a:gd name="connsiteY5" fmla="*/ 1862137 h 6879255"/>
              <a:gd name="connsiteX6" fmla="*/ 2498109 w 4831876"/>
              <a:gd name="connsiteY6" fmla="*/ 1862137 h 6879255"/>
              <a:gd name="connsiteX7" fmla="*/ 1873582 w 4831876"/>
              <a:gd name="connsiteY7" fmla="*/ 6858000 h 6879255"/>
              <a:gd name="connsiteX8" fmla="*/ 0 w 4831876"/>
              <a:gd name="connsiteY8" fmla="*/ 6858000 h 6879255"/>
              <a:gd name="connsiteX9" fmla="*/ 624527 w 4831876"/>
              <a:gd name="connsiteY9" fmla="*/ 1862137 h 6879255"/>
              <a:gd name="connsiteX10" fmla="*/ 2958294 w 4831876"/>
              <a:gd name="connsiteY10" fmla="*/ 0 h 6879255"/>
              <a:gd name="connsiteX11" fmla="*/ 4831876 w 4831876"/>
              <a:gd name="connsiteY11" fmla="*/ 0 h 6879255"/>
              <a:gd name="connsiteX12" fmla="*/ 4207349 w 4831876"/>
              <a:gd name="connsiteY12" fmla="*/ 4995863 h 6879255"/>
              <a:gd name="connsiteX13" fmla="*/ 2333767 w 4831876"/>
              <a:gd name="connsiteY13" fmla="*/ 4995863 h 6879255"/>
              <a:gd name="connsiteX14" fmla="*/ 2958294 w 4831876"/>
              <a:gd name="connsiteY14" fmla="*/ 0 h 6879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1876" h="6879255">
                <a:moveTo>
                  <a:pt x="2303486" y="5281684"/>
                </a:moveTo>
                <a:lnTo>
                  <a:pt x="4177068" y="5281684"/>
                </a:lnTo>
                <a:lnTo>
                  <a:pt x="3975621" y="6865607"/>
                </a:lnTo>
                <a:lnTo>
                  <a:pt x="2102039" y="6879255"/>
                </a:lnTo>
                <a:cubicBezTo>
                  <a:pt x="2310215" y="5213967"/>
                  <a:pt x="2095310" y="6946972"/>
                  <a:pt x="2303486" y="5281684"/>
                </a:cubicBezTo>
                <a:close/>
                <a:moveTo>
                  <a:pt x="624527" y="1862137"/>
                </a:moveTo>
                <a:lnTo>
                  <a:pt x="2498109" y="1862137"/>
                </a:lnTo>
                <a:lnTo>
                  <a:pt x="1873582" y="6858000"/>
                </a:lnTo>
                <a:lnTo>
                  <a:pt x="0" y="6858000"/>
                </a:lnTo>
                <a:lnTo>
                  <a:pt x="624527" y="1862137"/>
                </a:lnTo>
                <a:close/>
                <a:moveTo>
                  <a:pt x="2958294" y="0"/>
                </a:moveTo>
                <a:lnTo>
                  <a:pt x="4831876" y="0"/>
                </a:lnTo>
                <a:lnTo>
                  <a:pt x="4207349" y="4995863"/>
                </a:lnTo>
                <a:lnTo>
                  <a:pt x="2333767" y="4995863"/>
                </a:lnTo>
                <a:lnTo>
                  <a:pt x="2958294" y="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990313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3" y="0"/>
            <a:ext cx="5540375" cy="6858000"/>
          </a:xfrm>
          <a:custGeom>
            <a:avLst/>
            <a:gdLst>
              <a:gd name="connsiteX0" fmla="*/ 2770187 w 5540375"/>
              <a:gd name="connsiteY0" fmla="*/ 1685498 h 6858000"/>
              <a:gd name="connsiteX1" fmla="*/ 1027752 w 5540375"/>
              <a:gd name="connsiteY1" fmla="*/ 3429000 h 6858000"/>
              <a:gd name="connsiteX2" fmla="*/ 2770187 w 5540375"/>
              <a:gd name="connsiteY2" fmla="*/ 5172502 h 6858000"/>
              <a:gd name="connsiteX3" fmla="*/ 4512622 w 5540375"/>
              <a:gd name="connsiteY3" fmla="*/ 3429000 h 6858000"/>
              <a:gd name="connsiteX4" fmla="*/ 2770187 w 5540375"/>
              <a:gd name="connsiteY4" fmla="*/ 1685498 h 6858000"/>
              <a:gd name="connsiteX5" fmla="*/ 0 w 5540375"/>
              <a:gd name="connsiteY5" fmla="*/ 0 h 6858000"/>
              <a:gd name="connsiteX6" fmla="*/ 5540375 w 5540375"/>
              <a:gd name="connsiteY6" fmla="*/ 0 h 6858000"/>
              <a:gd name="connsiteX7" fmla="*/ 5540375 w 5540375"/>
              <a:gd name="connsiteY7" fmla="*/ 6858000 h 6858000"/>
              <a:gd name="connsiteX8" fmla="*/ 0 w 5540375"/>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0375" h="6858000">
                <a:moveTo>
                  <a:pt x="2770187" y="1685498"/>
                </a:moveTo>
                <a:cubicBezTo>
                  <a:pt x="1807867" y="1685498"/>
                  <a:pt x="1027752" y="2466090"/>
                  <a:pt x="1027752" y="3429000"/>
                </a:cubicBezTo>
                <a:cubicBezTo>
                  <a:pt x="1027752" y="4391910"/>
                  <a:pt x="1807867" y="5172502"/>
                  <a:pt x="2770187" y="5172502"/>
                </a:cubicBezTo>
                <a:cubicBezTo>
                  <a:pt x="3732507" y="5172502"/>
                  <a:pt x="4512622" y="4391910"/>
                  <a:pt x="4512622" y="3429000"/>
                </a:cubicBezTo>
                <a:cubicBezTo>
                  <a:pt x="4512622" y="2466090"/>
                  <a:pt x="3732507" y="1685498"/>
                  <a:pt x="2770187" y="1685498"/>
                </a:cubicBezTo>
                <a:close/>
                <a:moveTo>
                  <a:pt x="0" y="0"/>
                </a:moveTo>
                <a:lnTo>
                  <a:pt x="5540375" y="0"/>
                </a:lnTo>
                <a:lnTo>
                  <a:pt x="5540375" y="6858000"/>
                </a:lnTo>
                <a:lnTo>
                  <a:pt x="0" y="6858000"/>
                </a:lnTo>
                <a:close/>
              </a:path>
            </a:pathLst>
          </a:custGeom>
          <a:solidFill>
            <a:schemeClr val="accent1">
              <a:lumMod val="40000"/>
              <a:lumOff val="60000"/>
            </a:schemeClr>
          </a:solidFill>
        </p:spPr>
        <p:txBody>
          <a:bodyPr wrap="square">
            <a:noAutofit/>
          </a:bodyPr>
          <a:lstStyle/>
          <a:p>
            <a:endParaRPr lang="en-US"/>
          </a:p>
        </p:txBody>
      </p:sp>
      <p:sp>
        <p:nvSpPr>
          <p:cNvPr id="14" name="Picture Placeholder 13"/>
          <p:cNvSpPr>
            <a:spLocks noGrp="1"/>
          </p:cNvSpPr>
          <p:nvPr>
            <p:ph type="pic" sz="quarter" idx="12"/>
          </p:nvPr>
        </p:nvSpPr>
        <p:spPr>
          <a:xfrm>
            <a:off x="1269241" y="1938860"/>
            <a:ext cx="3002507" cy="3002507"/>
          </a:xfrm>
          <a:prstGeom prst="ellipse">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23603549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7" name="Picture Placeholder 26"/>
          <p:cNvSpPr>
            <a:spLocks noGrp="1"/>
          </p:cNvSpPr>
          <p:nvPr>
            <p:ph type="pic" sz="quarter" idx="14"/>
          </p:nvPr>
        </p:nvSpPr>
        <p:spPr>
          <a:xfrm>
            <a:off x="-1" y="-1"/>
            <a:ext cx="5322888" cy="6858000"/>
          </a:xfrm>
          <a:custGeom>
            <a:avLst/>
            <a:gdLst>
              <a:gd name="connsiteX0" fmla="*/ 1085056 w 5322888"/>
              <a:gd name="connsiteY0" fmla="*/ 1852612 h 6858000"/>
              <a:gd name="connsiteX1" fmla="*/ 1085056 w 5322888"/>
              <a:gd name="connsiteY1" fmla="*/ 5005387 h 6858000"/>
              <a:gd name="connsiteX2" fmla="*/ 4237831 w 5322888"/>
              <a:gd name="connsiteY2" fmla="*/ 5005387 h 6858000"/>
              <a:gd name="connsiteX3" fmla="*/ 4237831 w 5322888"/>
              <a:gd name="connsiteY3" fmla="*/ 1852612 h 6858000"/>
              <a:gd name="connsiteX4" fmla="*/ 0 w 5322888"/>
              <a:gd name="connsiteY4" fmla="*/ 0 h 6858000"/>
              <a:gd name="connsiteX5" fmla="*/ 5322888 w 5322888"/>
              <a:gd name="connsiteY5" fmla="*/ 0 h 6858000"/>
              <a:gd name="connsiteX6" fmla="*/ 5322888 w 5322888"/>
              <a:gd name="connsiteY6" fmla="*/ 6858000 h 6858000"/>
              <a:gd name="connsiteX7" fmla="*/ 0 w 5322888"/>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22888" h="6858000">
                <a:moveTo>
                  <a:pt x="1085056" y="1852612"/>
                </a:moveTo>
                <a:lnTo>
                  <a:pt x="1085056" y="5005387"/>
                </a:lnTo>
                <a:lnTo>
                  <a:pt x="4237831" y="5005387"/>
                </a:lnTo>
                <a:lnTo>
                  <a:pt x="4237831" y="1852612"/>
                </a:lnTo>
                <a:close/>
                <a:moveTo>
                  <a:pt x="0" y="0"/>
                </a:moveTo>
                <a:lnTo>
                  <a:pt x="5322888" y="0"/>
                </a:lnTo>
                <a:lnTo>
                  <a:pt x="5322888" y="6858000"/>
                </a:lnTo>
                <a:lnTo>
                  <a:pt x="0" y="6858000"/>
                </a:lnTo>
                <a:close/>
              </a:path>
            </a:pathLst>
          </a:custGeom>
          <a:solidFill>
            <a:schemeClr val="accent1">
              <a:lumMod val="40000"/>
              <a:lumOff val="60000"/>
            </a:schemeClr>
          </a:solidFill>
        </p:spPr>
        <p:txBody>
          <a:bodyPr wrap="square">
            <a:noAutofit/>
          </a:bodyPr>
          <a:lstStyle/>
          <a:p>
            <a:endParaRPr lang="en-US"/>
          </a:p>
        </p:txBody>
      </p:sp>
      <p:sp>
        <p:nvSpPr>
          <p:cNvPr id="28" name="Picture Placeholder 25"/>
          <p:cNvSpPr>
            <a:spLocks noGrp="1"/>
          </p:cNvSpPr>
          <p:nvPr>
            <p:ph type="pic" sz="quarter" idx="15"/>
          </p:nvPr>
        </p:nvSpPr>
        <p:spPr>
          <a:xfrm>
            <a:off x="1279608" y="2047166"/>
            <a:ext cx="2763672" cy="2763671"/>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91967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a:xfrm>
            <a:off x="2" y="0"/>
            <a:ext cx="5432425" cy="6858000"/>
          </a:xfrm>
          <a:custGeom>
            <a:avLst/>
            <a:gdLst>
              <a:gd name="connsiteX0" fmla="*/ 2716212 w 5432425"/>
              <a:gd name="connsiteY0" fmla="*/ 1525102 h 6858000"/>
              <a:gd name="connsiteX1" fmla="*/ 812314 w 5432425"/>
              <a:gd name="connsiteY1" fmla="*/ 3429000 h 6858000"/>
              <a:gd name="connsiteX2" fmla="*/ 2716212 w 5432425"/>
              <a:gd name="connsiteY2" fmla="*/ 5332898 h 6858000"/>
              <a:gd name="connsiteX3" fmla="*/ 4620110 w 5432425"/>
              <a:gd name="connsiteY3" fmla="*/ 3429000 h 6858000"/>
              <a:gd name="connsiteX4" fmla="*/ 0 w 5432425"/>
              <a:gd name="connsiteY4" fmla="*/ 0 h 6858000"/>
              <a:gd name="connsiteX5" fmla="*/ 5432425 w 5432425"/>
              <a:gd name="connsiteY5" fmla="*/ 0 h 6858000"/>
              <a:gd name="connsiteX6" fmla="*/ 5432425 w 5432425"/>
              <a:gd name="connsiteY6" fmla="*/ 6858000 h 6858000"/>
              <a:gd name="connsiteX7" fmla="*/ 0 w 543242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2425" h="6858000">
                <a:moveTo>
                  <a:pt x="2716212" y="1525102"/>
                </a:moveTo>
                <a:lnTo>
                  <a:pt x="812314" y="3429000"/>
                </a:lnTo>
                <a:lnTo>
                  <a:pt x="2716212" y="5332898"/>
                </a:lnTo>
                <a:lnTo>
                  <a:pt x="4620110" y="3429000"/>
                </a:lnTo>
                <a:close/>
                <a:moveTo>
                  <a:pt x="0" y="0"/>
                </a:moveTo>
                <a:lnTo>
                  <a:pt x="5432425" y="0"/>
                </a:lnTo>
                <a:lnTo>
                  <a:pt x="5432425" y="6858000"/>
                </a:lnTo>
                <a:lnTo>
                  <a:pt x="0" y="6858000"/>
                </a:lnTo>
                <a:close/>
              </a:path>
            </a:pathLst>
          </a:custGeom>
          <a:solidFill>
            <a:schemeClr val="accent1">
              <a:lumMod val="40000"/>
              <a:lumOff val="60000"/>
            </a:schemeClr>
          </a:solidFill>
        </p:spPr>
        <p:txBody>
          <a:bodyPr wrap="square">
            <a:noAutofit/>
          </a:bodyPr>
          <a:lstStyle/>
          <a:p>
            <a:endParaRPr lang="en-US"/>
          </a:p>
        </p:txBody>
      </p:sp>
      <p:sp>
        <p:nvSpPr>
          <p:cNvPr id="12" name="Picture Placeholder 8"/>
          <p:cNvSpPr>
            <a:spLocks noGrp="1"/>
          </p:cNvSpPr>
          <p:nvPr>
            <p:ph type="pic" sz="quarter" idx="12"/>
          </p:nvPr>
        </p:nvSpPr>
        <p:spPr>
          <a:xfrm>
            <a:off x="1051495" y="1764282"/>
            <a:ext cx="3329439" cy="3329439"/>
          </a:xfrm>
          <a:prstGeom prst="diamond">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1255905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2" y="0"/>
            <a:ext cx="5432425" cy="6858000"/>
          </a:xfrm>
          <a:custGeom>
            <a:avLst/>
            <a:gdLst>
              <a:gd name="connsiteX0" fmla="*/ 1584882 w 5432425"/>
              <a:gd name="connsiteY0" fmla="*/ 1651380 h 6858000"/>
              <a:gd name="connsiteX1" fmla="*/ 643335 w 5432425"/>
              <a:gd name="connsiteY1" fmla="*/ 3534473 h 6858000"/>
              <a:gd name="connsiteX2" fmla="*/ 1584882 w 5432425"/>
              <a:gd name="connsiteY2" fmla="*/ 5417566 h 6858000"/>
              <a:gd name="connsiteX3" fmla="*/ 3847542 w 5432425"/>
              <a:gd name="connsiteY3" fmla="*/ 5417566 h 6858000"/>
              <a:gd name="connsiteX4" fmla="*/ 4789089 w 5432425"/>
              <a:gd name="connsiteY4" fmla="*/ 3534473 h 6858000"/>
              <a:gd name="connsiteX5" fmla="*/ 3847542 w 5432425"/>
              <a:gd name="connsiteY5" fmla="*/ 1651380 h 6858000"/>
              <a:gd name="connsiteX6" fmla="*/ 0 w 5432425"/>
              <a:gd name="connsiteY6" fmla="*/ 0 h 6858000"/>
              <a:gd name="connsiteX7" fmla="*/ 5432425 w 5432425"/>
              <a:gd name="connsiteY7" fmla="*/ 0 h 6858000"/>
              <a:gd name="connsiteX8" fmla="*/ 5432425 w 5432425"/>
              <a:gd name="connsiteY8" fmla="*/ 6858000 h 6858000"/>
              <a:gd name="connsiteX9" fmla="*/ 0 w 543242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2425" h="6858000">
                <a:moveTo>
                  <a:pt x="1584882" y="1651380"/>
                </a:moveTo>
                <a:lnTo>
                  <a:pt x="643335" y="3534473"/>
                </a:lnTo>
                <a:lnTo>
                  <a:pt x="1584882" y="5417566"/>
                </a:lnTo>
                <a:lnTo>
                  <a:pt x="3847542" y="5417566"/>
                </a:lnTo>
                <a:lnTo>
                  <a:pt x="4789089" y="3534473"/>
                </a:lnTo>
                <a:lnTo>
                  <a:pt x="3847542" y="1651380"/>
                </a:lnTo>
                <a:close/>
                <a:moveTo>
                  <a:pt x="0" y="0"/>
                </a:moveTo>
                <a:lnTo>
                  <a:pt x="5432425" y="0"/>
                </a:lnTo>
                <a:lnTo>
                  <a:pt x="5432425" y="6858000"/>
                </a:lnTo>
                <a:lnTo>
                  <a:pt x="0" y="6858000"/>
                </a:lnTo>
                <a:close/>
              </a:path>
            </a:pathLst>
          </a:custGeom>
          <a:solidFill>
            <a:schemeClr val="accent1">
              <a:lumMod val="40000"/>
              <a:lumOff val="60000"/>
            </a:schemeClr>
          </a:solidFill>
        </p:spPr>
        <p:txBody>
          <a:bodyPr wrap="square">
            <a:noAutofit/>
          </a:bodyPr>
          <a:lstStyle>
            <a:lvl1pPr>
              <a:defRPr/>
            </a:lvl1pPr>
          </a:lstStyle>
          <a:p>
            <a:endParaRPr lang="en-US" dirty="0"/>
          </a:p>
        </p:txBody>
      </p:sp>
      <p:sp>
        <p:nvSpPr>
          <p:cNvPr id="11" name="Picture Placeholder 8"/>
          <p:cNvSpPr>
            <a:spLocks noGrp="1"/>
          </p:cNvSpPr>
          <p:nvPr>
            <p:ph type="pic" sz="quarter" idx="12"/>
          </p:nvPr>
        </p:nvSpPr>
        <p:spPr>
          <a:xfrm>
            <a:off x="887720" y="1873390"/>
            <a:ext cx="3656984" cy="3322167"/>
          </a:xfrm>
          <a:prstGeom prst="hexagon">
            <a:avLst/>
          </a:prstGeom>
          <a:solidFill>
            <a:schemeClr val="accent1">
              <a:lumMod val="40000"/>
              <a:lumOff val="60000"/>
            </a:schemeClr>
          </a:solidFill>
        </p:spPr>
        <p:txBody>
          <a:bodyPr/>
          <a:lstStyle>
            <a:lvl1pPr>
              <a:defRPr/>
            </a:lvl1pPr>
          </a:lstStyle>
          <a:p>
            <a:endParaRPr lang="en-US" dirty="0"/>
          </a:p>
        </p:txBody>
      </p:sp>
    </p:spTree>
    <p:extLst>
      <p:ext uri="{BB962C8B-B14F-4D97-AF65-F5344CB8AC3E}">
        <p14:creationId xmlns:p14="http://schemas.microsoft.com/office/powerpoint/2010/main" val="22429438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328696" y="0"/>
            <a:ext cx="3534611" cy="6858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929704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042245" y="0"/>
            <a:ext cx="5149755" cy="6858000"/>
          </a:xfrm>
          <a:solidFill>
            <a:schemeClr val="accent1">
              <a:lumMod val="40000"/>
              <a:lumOff val="60000"/>
            </a:schemeClr>
          </a:solidFill>
        </p:spPr>
        <p:txBody>
          <a:bodyPr/>
          <a:lstStyle/>
          <a:p>
            <a:endParaRPr lang="en-US"/>
          </a:p>
        </p:txBody>
      </p:sp>
      <p:sp>
        <p:nvSpPr>
          <p:cNvPr id="9" name="Rectangle 8"/>
          <p:cNvSpPr/>
          <p:nvPr userDrawn="1"/>
        </p:nvSpPr>
        <p:spPr>
          <a:xfrm>
            <a:off x="5500050" y="0"/>
            <a:ext cx="1542199"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63724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Rectangle 7"/>
          <p:cNvSpPr/>
          <p:nvPr userDrawn="1"/>
        </p:nvSpPr>
        <p:spPr>
          <a:xfrm>
            <a:off x="6096000" y="0"/>
            <a:ext cx="60960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7" name="Picture Placeholder 6"/>
          <p:cNvSpPr>
            <a:spLocks noGrp="1"/>
          </p:cNvSpPr>
          <p:nvPr>
            <p:ph type="pic" sz="quarter" idx="10"/>
          </p:nvPr>
        </p:nvSpPr>
        <p:spPr>
          <a:xfrm>
            <a:off x="3966951" y="0"/>
            <a:ext cx="3730388" cy="6858000"/>
          </a:xfrm>
          <a:prstGeom prst="parallelogram">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415883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393138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2892875" y="0"/>
            <a:ext cx="3694444" cy="6871648"/>
          </a:xfrm>
          <a:custGeom>
            <a:avLst/>
            <a:gdLst>
              <a:gd name="connsiteX0" fmla="*/ 0 w 2820987"/>
              <a:gd name="connsiteY0" fmla="*/ 6858000 h 6858000"/>
              <a:gd name="connsiteX1" fmla="*/ 705247 w 2820987"/>
              <a:gd name="connsiteY1" fmla="*/ 0 h 6858000"/>
              <a:gd name="connsiteX2" fmla="*/ 2820987 w 2820987"/>
              <a:gd name="connsiteY2" fmla="*/ 0 h 6858000"/>
              <a:gd name="connsiteX3" fmla="*/ 2115740 w 2820987"/>
              <a:gd name="connsiteY3" fmla="*/ 6858000 h 6858000"/>
              <a:gd name="connsiteX4" fmla="*/ 0 w 2820987"/>
              <a:gd name="connsiteY4" fmla="*/ 6858000 h 6858000"/>
              <a:gd name="connsiteX0" fmla="*/ 0 w 3694444"/>
              <a:gd name="connsiteY0" fmla="*/ 6871648 h 6871648"/>
              <a:gd name="connsiteX1" fmla="*/ 1578704 w 3694444"/>
              <a:gd name="connsiteY1" fmla="*/ 0 h 6871648"/>
              <a:gd name="connsiteX2" fmla="*/ 3694444 w 3694444"/>
              <a:gd name="connsiteY2" fmla="*/ 0 h 6871648"/>
              <a:gd name="connsiteX3" fmla="*/ 2989197 w 3694444"/>
              <a:gd name="connsiteY3" fmla="*/ 6858000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02092 w 3694444"/>
              <a:gd name="connsiteY3" fmla="*/ 6871648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70331 w 3694444"/>
              <a:gd name="connsiteY3" fmla="*/ 6871648 h 6871648"/>
              <a:gd name="connsiteX4" fmla="*/ 0 w 3694444"/>
              <a:gd name="connsiteY4" fmla="*/ 6871648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444" h="6871648">
                <a:moveTo>
                  <a:pt x="0" y="6871648"/>
                </a:moveTo>
                <a:lnTo>
                  <a:pt x="1578704" y="0"/>
                </a:lnTo>
                <a:lnTo>
                  <a:pt x="3694444" y="0"/>
                </a:lnTo>
                <a:lnTo>
                  <a:pt x="2170331" y="6871648"/>
                </a:lnTo>
                <a:lnTo>
                  <a:pt x="0" y="6871648"/>
                </a:lnTo>
                <a:close/>
              </a:path>
            </a:pathLst>
          </a:custGeom>
          <a:solidFill>
            <a:schemeClr val="accent1">
              <a:lumMod val="40000"/>
              <a:lumOff val="60000"/>
            </a:schemeClr>
          </a:solidFill>
        </p:spPr>
        <p:txBody>
          <a:bodyPr/>
          <a:lstStyle/>
          <a:p>
            <a:endParaRPr lang="en-US"/>
          </a:p>
        </p:txBody>
      </p:sp>
      <p:sp>
        <p:nvSpPr>
          <p:cNvPr id="11" name="Picture Placeholder 9"/>
          <p:cNvSpPr>
            <a:spLocks noGrp="1"/>
          </p:cNvSpPr>
          <p:nvPr>
            <p:ph type="pic" sz="quarter" idx="11"/>
          </p:nvPr>
        </p:nvSpPr>
        <p:spPr>
          <a:xfrm>
            <a:off x="8879695" y="0"/>
            <a:ext cx="3694444" cy="6871648"/>
          </a:xfrm>
          <a:custGeom>
            <a:avLst/>
            <a:gdLst>
              <a:gd name="connsiteX0" fmla="*/ 0 w 2820987"/>
              <a:gd name="connsiteY0" fmla="*/ 6858000 h 6858000"/>
              <a:gd name="connsiteX1" fmla="*/ 705247 w 2820987"/>
              <a:gd name="connsiteY1" fmla="*/ 0 h 6858000"/>
              <a:gd name="connsiteX2" fmla="*/ 2820987 w 2820987"/>
              <a:gd name="connsiteY2" fmla="*/ 0 h 6858000"/>
              <a:gd name="connsiteX3" fmla="*/ 2115740 w 2820987"/>
              <a:gd name="connsiteY3" fmla="*/ 6858000 h 6858000"/>
              <a:gd name="connsiteX4" fmla="*/ 0 w 2820987"/>
              <a:gd name="connsiteY4" fmla="*/ 6858000 h 6858000"/>
              <a:gd name="connsiteX0" fmla="*/ 0 w 3694444"/>
              <a:gd name="connsiteY0" fmla="*/ 6871648 h 6871648"/>
              <a:gd name="connsiteX1" fmla="*/ 1578704 w 3694444"/>
              <a:gd name="connsiteY1" fmla="*/ 0 h 6871648"/>
              <a:gd name="connsiteX2" fmla="*/ 3694444 w 3694444"/>
              <a:gd name="connsiteY2" fmla="*/ 0 h 6871648"/>
              <a:gd name="connsiteX3" fmla="*/ 2989197 w 3694444"/>
              <a:gd name="connsiteY3" fmla="*/ 6858000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02092 w 3694444"/>
              <a:gd name="connsiteY3" fmla="*/ 6871648 h 6871648"/>
              <a:gd name="connsiteX4" fmla="*/ 0 w 3694444"/>
              <a:gd name="connsiteY4" fmla="*/ 6871648 h 6871648"/>
              <a:gd name="connsiteX0" fmla="*/ 0 w 3694444"/>
              <a:gd name="connsiteY0" fmla="*/ 6871648 h 6871648"/>
              <a:gd name="connsiteX1" fmla="*/ 1578704 w 3694444"/>
              <a:gd name="connsiteY1" fmla="*/ 0 h 6871648"/>
              <a:gd name="connsiteX2" fmla="*/ 3694444 w 3694444"/>
              <a:gd name="connsiteY2" fmla="*/ 0 h 6871648"/>
              <a:gd name="connsiteX3" fmla="*/ 2170331 w 3694444"/>
              <a:gd name="connsiteY3" fmla="*/ 6871648 h 6871648"/>
              <a:gd name="connsiteX4" fmla="*/ 0 w 3694444"/>
              <a:gd name="connsiteY4" fmla="*/ 6871648 h 6871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4444" h="6871648">
                <a:moveTo>
                  <a:pt x="0" y="6871648"/>
                </a:moveTo>
                <a:lnTo>
                  <a:pt x="1578704" y="0"/>
                </a:lnTo>
                <a:lnTo>
                  <a:pt x="3694444" y="0"/>
                </a:lnTo>
                <a:lnTo>
                  <a:pt x="2170331" y="6871648"/>
                </a:lnTo>
                <a:lnTo>
                  <a:pt x="0" y="6871648"/>
                </a:lnTo>
                <a:close/>
              </a:path>
            </a:pathLst>
          </a:cu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192581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3944203"/>
          </a:xfrm>
          <a:prstGeom prst="flowChartDocument">
            <a:avLst/>
          </a:prstGeo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670682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12192000" cy="3429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8860076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1" y="0"/>
            <a:ext cx="12192001" cy="3429000"/>
          </a:xfrm>
          <a:custGeom>
            <a:avLst/>
            <a:gdLst>
              <a:gd name="connsiteX0" fmla="*/ 0 w 12192001"/>
              <a:gd name="connsiteY0" fmla="*/ 341193 h 3429000"/>
              <a:gd name="connsiteX1" fmla="*/ 1760561 w 12192001"/>
              <a:gd name="connsiteY1" fmla="*/ 1304214 h 3429000"/>
              <a:gd name="connsiteX2" fmla="*/ 0 w 12192001"/>
              <a:gd name="connsiteY2" fmla="*/ 2267234 h 3429000"/>
              <a:gd name="connsiteX3" fmla="*/ 12192001 w 12192001"/>
              <a:gd name="connsiteY3" fmla="*/ 341192 h 3429000"/>
              <a:gd name="connsiteX4" fmla="*/ 12192001 w 12192001"/>
              <a:gd name="connsiteY4" fmla="*/ 2267233 h 3429000"/>
              <a:gd name="connsiteX5" fmla="*/ 10481482 w 12192001"/>
              <a:gd name="connsiteY5" fmla="*/ 1304212 h 3429000"/>
              <a:gd name="connsiteX6" fmla="*/ 1 w 12192001"/>
              <a:gd name="connsiteY6" fmla="*/ 0 h 3429000"/>
              <a:gd name="connsiteX7" fmla="*/ 12192001 w 12192001"/>
              <a:gd name="connsiteY7" fmla="*/ 0 h 3429000"/>
              <a:gd name="connsiteX8" fmla="*/ 6096001 w 12192001"/>
              <a:gd name="connsiteY8"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1" h="3429000">
                <a:moveTo>
                  <a:pt x="0" y="341193"/>
                </a:moveTo>
                <a:lnTo>
                  <a:pt x="1760561" y="1304214"/>
                </a:lnTo>
                <a:lnTo>
                  <a:pt x="0" y="2267234"/>
                </a:lnTo>
                <a:close/>
                <a:moveTo>
                  <a:pt x="12192001" y="341192"/>
                </a:moveTo>
                <a:lnTo>
                  <a:pt x="12192001" y="2267233"/>
                </a:lnTo>
                <a:lnTo>
                  <a:pt x="10481482" y="1304212"/>
                </a:lnTo>
                <a:close/>
                <a:moveTo>
                  <a:pt x="1" y="0"/>
                </a:moveTo>
                <a:lnTo>
                  <a:pt x="12192001" y="0"/>
                </a:lnTo>
                <a:lnTo>
                  <a:pt x="6096001" y="342900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2173535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10753725" cy="6858000"/>
          </a:xfrm>
          <a:custGeom>
            <a:avLst/>
            <a:gdLst>
              <a:gd name="connsiteX0" fmla="*/ 1549401 w 12303126"/>
              <a:gd name="connsiteY0" fmla="*/ 2005581 h 6858000"/>
              <a:gd name="connsiteX1" fmla="*/ 1549401 w 12303126"/>
              <a:gd name="connsiteY1" fmla="*/ 5104381 h 6858000"/>
              <a:gd name="connsiteX2" fmla="*/ 0 w 12303126"/>
              <a:gd name="connsiteY2" fmla="*/ 3554981 h 6858000"/>
              <a:gd name="connsiteX3" fmla="*/ 1549401 w 12303126"/>
              <a:gd name="connsiteY3" fmla="*/ 2005581 h 6858000"/>
              <a:gd name="connsiteX4" fmla="*/ 1549401 w 12303126"/>
              <a:gd name="connsiteY4" fmla="*/ 0 h 6858000"/>
              <a:gd name="connsiteX5" fmla="*/ 12303126 w 12303126"/>
              <a:gd name="connsiteY5" fmla="*/ 0 h 6858000"/>
              <a:gd name="connsiteX6" fmla="*/ 12303126 w 12303126"/>
              <a:gd name="connsiteY6" fmla="*/ 6858000 h 6858000"/>
              <a:gd name="connsiteX7" fmla="*/ 1549401 w 12303126"/>
              <a:gd name="connsiteY7" fmla="*/ 6858000 h 6858000"/>
              <a:gd name="connsiteX8" fmla="*/ 1549401 w 12303126"/>
              <a:gd name="connsiteY8" fmla="*/ 5104381 h 6858000"/>
              <a:gd name="connsiteX9" fmla="*/ 3098802 w 12303126"/>
              <a:gd name="connsiteY9" fmla="*/ 3554981 h 6858000"/>
              <a:gd name="connsiteX10" fmla="*/ 1549401 w 12303126"/>
              <a:gd name="connsiteY10" fmla="*/ 2005581 h 6858000"/>
              <a:gd name="connsiteX0" fmla="*/ 0 w 10753725"/>
              <a:gd name="connsiteY0" fmla="*/ 2005581 h 6858000"/>
              <a:gd name="connsiteX1" fmla="*/ 0 w 10753725"/>
              <a:gd name="connsiteY1" fmla="*/ 5104381 h 6858000"/>
              <a:gd name="connsiteX2" fmla="*/ 0 w 10753725"/>
              <a:gd name="connsiteY2" fmla="*/ 2005581 h 6858000"/>
              <a:gd name="connsiteX3" fmla="*/ 0 w 10753725"/>
              <a:gd name="connsiteY3" fmla="*/ 0 h 6858000"/>
              <a:gd name="connsiteX4" fmla="*/ 10753725 w 10753725"/>
              <a:gd name="connsiteY4" fmla="*/ 0 h 6858000"/>
              <a:gd name="connsiteX5" fmla="*/ 10753725 w 10753725"/>
              <a:gd name="connsiteY5" fmla="*/ 6858000 h 6858000"/>
              <a:gd name="connsiteX6" fmla="*/ 0 w 10753725"/>
              <a:gd name="connsiteY6" fmla="*/ 6858000 h 6858000"/>
              <a:gd name="connsiteX7" fmla="*/ 0 w 10753725"/>
              <a:gd name="connsiteY7" fmla="*/ 5104381 h 6858000"/>
              <a:gd name="connsiteX8" fmla="*/ 1549401 w 10753725"/>
              <a:gd name="connsiteY8" fmla="*/ 3554981 h 6858000"/>
              <a:gd name="connsiteX9" fmla="*/ 0 w 10753725"/>
              <a:gd name="connsiteY9" fmla="*/ 2005581 h 6858000"/>
              <a:gd name="connsiteX10" fmla="*/ 0 w 10753725"/>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3725" h="6858000">
                <a:moveTo>
                  <a:pt x="0" y="2005581"/>
                </a:moveTo>
                <a:lnTo>
                  <a:pt x="0" y="5104381"/>
                </a:lnTo>
                <a:lnTo>
                  <a:pt x="0" y="2005581"/>
                </a:lnTo>
                <a:close/>
                <a:moveTo>
                  <a:pt x="0" y="0"/>
                </a:moveTo>
                <a:lnTo>
                  <a:pt x="10753725" y="0"/>
                </a:lnTo>
                <a:lnTo>
                  <a:pt x="10753725" y="6858000"/>
                </a:lnTo>
                <a:lnTo>
                  <a:pt x="0" y="6858000"/>
                </a:lnTo>
                <a:lnTo>
                  <a:pt x="0" y="5104381"/>
                </a:lnTo>
                <a:cubicBezTo>
                  <a:pt x="855711" y="5104381"/>
                  <a:pt x="1549401" y="4410691"/>
                  <a:pt x="1549401" y="3554981"/>
                </a:cubicBezTo>
                <a:cubicBezTo>
                  <a:pt x="1549401" y="2699271"/>
                  <a:pt x="855711" y="2005581"/>
                  <a:pt x="0" y="2005581"/>
                </a:cubicBezTo>
                <a:lnTo>
                  <a:pt x="0" y="0"/>
                </a:ln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26984589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 y="1"/>
            <a:ext cx="4681539" cy="2470151"/>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4872252" y="0"/>
            <a:ext cx="3971499" cy="4913195"/>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9034461" y="0"/>
            <a:ext cx="3157539" cy="4913195"/>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4872252" y="5090617"/>
            <a:ext cx="7319749" cy="1767385"/>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38814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0" name="Picture Placeholder 8"/>
          <p:cNvSpPr>
            <a:spLocks noGrp="1"/>
          </p:cNvSpPr>
          <p:nvPr>
            <p:ph type="pic" sz="quarter" idx="11"/>
          </p:nvPr>
        </p:nvSpPr>
        <p:spPr>
          <a:xfrm>
            <a:off x="3960" y="4346371"/>
            <a:ext cx="5921829" cy="2511631"/>
          </a:xfrm>
          <a:solidFill>
            <a:schemeClr val="accent1">
              <a:lumMod val="40000"/>
              <a:lumOff val="60000"/>
            </a:schemeClr>
          </a:solidFill>
        </p:spPr>
        <p:txBody>
          <a:bodyPr/>
          <a:lstStyle/>
          <a:p>
            <a:endParaRPr lang="en-US" dirty="0"/>
          </a:p>
        </p:txBody>
      </p:sp>
      <p:sp>
        <p:nvSpPr>
          <p:cNvPr id="11" name="Picture Placeholder 8"/>
          <p:cNvSpPr>
            <a:spLocks noGrp="1"/>
          </p:cNvSpPr>
          <p:nvPr>
            <p:ph type="pic" sz="quarter" idx="12"/>
          </p:nvPr>
        </p:nvSpPr>
        <p:spPr>
          <a:xfrm>
            <a:off x="6096001" y="1"/>
            <a:ext cx="6096000" cy="6857999"/>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594679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213557" y="0"/>
            <a:ext cx="3978443" cy="6858000"/>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4171156" y="1"/>
            <a:ext cx="3849688" cy="342900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1" y="0"/>
            <a:ext cx="3978443" cy="6858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2384889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3"/>
            <a:ext cx="3429000" cy="2811439"/>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0" y="2988861"/>
            <a:ext cx="3429000" cy="3869140"/>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3616657" y="1494431"/>
            <a:ext cx="3429000" cy="386914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3616657" y="0"/>
            <a:ext cx="3429000" cy="1282891"/>
          </a:xfrm>
          <a:solidFill>
            <a:schemeClr val="accent1">
              <a:lumMod val="40000"/>
              <a:lumOff val="60000"/>
            </a:schemeClr>
          </a:solidFill>
        </p:spPr>
        <p:txBody>
          <a:bodyPr/>
          <a:lstStyle/>
          <a:p>
            <a:endParaRPr lang="en-US"/>
          </a:p>
        </p:txBody>
      </p:sp>
      <p:sp>
        <p:nvSpPr>
          <p:cNvPr id="11" name="Picture Placeholder 6"/>
          <p:cNvSpPr>
            <a:spLocks noGrp="1"/>
          </p:cNvSpPr>
          <p:nvPr>
            <p:ph type="pic" sz="quarter" idx="14"/>
          </p:nvPr>
        </p:nvSpPr>
        <p:spPr>
          <a:xfrm>
            <a:off x="3616657" y="5575109"/>
            <a:ext cx="3429000" cy="1282891"/>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16327515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49337" y="0"/>
            <a:ext cx="3752851" cy="3429000"/>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2083560" y="3616656"/>
            <a:ext cx="3752851" cy="3241344"/>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6096000" y="3616658"/>
            <a:ext cx="3484728" cy="1978927"/>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2253408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ABBBD4-B6B1-483D-B66E-7B3F274B8559}" type="datetimeFigureOut">
              <a:rPr lang="en-GB" smtClean="0"/>
              <a:t>23/10/2018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8A65892-AC80-4D51-A7F5-CE2E58EC37AA}" type="slidenum">
              <a:rPr lang="en-GB" smtClean="0"/>
              <a:t>‹#›</a:t>
            </a:fld>
            <a:endParaRPr lang="en-GB"/>
          </a:p>
        </p:txBody>
      </p:sp>
    </p:spTree>
    <p:extLst>
      <p:ext uri="{BB962C8B-B14F-4D97-AF65-F5344CB8AC3E}">
        <p14:creationId xmlns:p14="http://schemas.microsoft.com/office/powerpoint/2010/main" val="17662105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993190" y="0"/>
            <a:ext cx="3198812" cy="3429000"/>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8993190" y="3657604"/>
            <a:ext cx="3198812" cy="2238233"/>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5567602" y="1714500"/>
            <a:ext cx="3198812" cy="342900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5567602" y="5344808"/>
            <a:ext cx="3198812" cy="1513195"/>
          </a:xfrm>
          <a:solidFill>
            <a:schemeClr val="accent1">
              <a:lumMod val="40000"/>
              <a:lumOff val="60000"/>
            </a:schemeClr>
          </a:solidFill>
        </p:spPr>
        <p:txBody>
          <a:bodyPr/>
          <a:lstStyle/>
          <a:p>
            <a:endParaRPr lang="en-US"/>
          </a:p>
        </p:txBody>
      </p:sp>
      <p:sp>
        <p:nvSpPr>
          <p:cNvPr id="11" name="Picture Placeholder 6"/>
          <p:cNvSpPr>
            <a:spLocks noGrp="1"/>
          </p:cNvSpPr>
          <p:nvPr>
            <p:ph type="pic" sz="quarter" idx="14"/>
          </p:nvPr>
        </p:nvSpPr>
        <p:spPr>
          <a:xfrm>
            <a:off x="2142014" y="2466833"/>
            <a:ext cx="3198812" cy="3429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542648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50900" y="-1"/>
            <a:ext cx="2919413" cy="4154905"/>
          </a:xfrm>
          <a:solidFill>
            <a:schemeClr val="accent1">
              <a:lumMod val="40000"/>
              <a:lumOff val="60000"/>
            </a:schemeClr>
          </a:solidFill>
        </p:spPr>
        <p:txBody>
          <a:bodyPr/>
          <a:lstStyle/>
          <a:p>
            <a:endParaRPr lang="en-US"/>
          </a:p>
        </p:txBody>
      </p:sp>
      <p:sp>
        <p:nvSpPr>
          <p:cNvPr id="8" name="Picture Placeholder 6"/>
          <p:cNvSpPr>
            <a:spLocks noGrp="1"/>
          </p:cNvSpPr>
          <p:nvPr>
            <p:ph type="pic" sz="quarter" idx="11"/>
          </p:nvPr>
        </p:nvSpPr>
        <p:spPr>
          <a:xfrm>
            <a:off x="850900" y="4363455"/>
            <a:ext cx="2919413" cy="2494547"/>
          </a:xfrm>
          <a:solidFill>
            <a:schemeClr val="accent1">
              <a:lumMod val="40000"/>
              <a:lumOff val="60000"/>
            </a:schemeClr>
          </a:solidFill>
        </p:spPr>
        <p:txBody>
          <a:bodyPr/>
          <a:lstStyle/>
          <a:p>
            <a:endParaRPr lang="en-US"/>
          </a:p>
        </p:txBody>
      </p:sp>
      <p:sp>
        <p:nvSpPr>
          <p:cNvPr id="9" name="Picture Placeholder 6"/>
          <p:cNvSpPr>
            <a:spLocks noGrp="1"/>
          </p:cNvSpPr>
          <p:nvPr>
            <p:ph type="pic" sz="quarter" idx="12"/>
          </p:nvPr>
        </p:nvSpPr>
        <p:spPr>
          <a:xfrm>
            <a:off x="4011196" y="-1"/>
            <a:ext cx="2919413" cy="3192380"/>
          </a:xfrm>
          <a:solidFill>
            <a:schemeClr val="accent1">
              <a:lumMod val="40000"/>
              <a:lumOff val="60000"/>
            </a:schemeClr>
          </a:solidFill>
        </p:spPr>
        <p:txBody>
          <a:bodyPr/>
          <a:lstStyle/>
          <a:p>
            <a:endParaRPr lang="en-US"/>
          </a:p>
        </p:txBody>
      </p:sp>
      <p:sp>
        <p:nvSpPr>
          <p:cNvPr id="10" name="Picture Placeholder 6"/>
          <p:cNvSpPr>
            <a:spLocks noGrp="1"/>
          </p:cNvSpPr>
          <p:nvPr>
            <p:ph type="pic" sz="quarter" idx="13"/>
          </p:nvPr>
        </p:nvSpPr>
        <p:spPr>
          <a:xfrm>
            <a:off x="4011196" y="3429000"/>
            <a:ext cx="4683627" cy="3429000"/>
          </a:xfrm>
          <a:solidFill>
            <a:schemeClr val="accent1">
              <a:lumMod val="40000"/>
              <a:lumOff val="60000"/>
            </a:schemeClr>
          </a:solidFill>
        </p:spPr>
        <p:txBody>
          <a:bodyPr/>
          <a:lstStyle/>
          <a:p>
            <a:endParaRPr lang="en-US"/>
          </a:p>
        </p:txBody>
      </p:sp>
    </p:spTree>
    <p:extLst>
      <p:ext uri="{BB962C8B-B14F-4D97-AF65-F5344CB8AC3E}">
        <p14:creationId xmlns:p14="http://schemas.microsoft.com/office/powerpoint/2010/main" val="33763315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0090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EF26854-1FC4-4C09-BC8C-E6822F5BA688}"/>
              </a:ext>
            </a:extLst>
          </p:cNvPr>
          <p:cNvSpPr>
            <a:spLocks noGrp="1"/>
          </p:cNvSpPr>
          <p:nvPr>
            <p:ph type="pic" sz="quarter" idx="12"/>
          </p:nvPr>
        </p:nvSpPr>
        <p:spPr>
          <a:xfrm>
            <a:off x="0" y="0"/>
            <a:ext cx="12192000" cy="3744686"/>
          </a:xfrm>
          <a:prstGeom prst="rect">
            <a:avLst/>
          </a:prstGeom>
        </p:spPr>
        <p:txBody>
          <a:bodyPr/>
          <a:lstStyle>
            <a:lvl1pPr>
              <a:defRPr sz="1000"/>
            </a:lvl1pPr>
          </a:lstStyle>
          <a:p>
            <a:endParaRPr lang="en-US"/>
          </a:p>
        </p:txBody>
      </p:sp>
      <p:sp>
        <p:nvSpPr>
          <p:cNvPr id="6" name="Title 5">
            <a:extLst>
              <a:ext uri="{FF2B5EF4-FFF2-40B4-BE49-F238E27FC236}">
                <a16:creationId xmlns:a16="http://schemas.microsoft.com/office/drawing/2014/main" id="{49D0FB9A-EB70-4157-8344-2AA72E87989C}"/>
              </a:ext>
            </a:extLst>
          </p:cNvPr>
          <p:cNvSpPr>
            <a:spLocks noGrp="1"/>
          </p:cNvSpPr>
          <p:nvPr>
            <p:ph type="title"/>
          </p:nvPr>
        </p:nvSpPr>
        <p:spPr>
          <a:xfrm>
            <a:off x="1973943" y="3353933"/>
            <a:ext cx="8244114" cy="650874"/>
          </a:xfrm>
          <a:prstGeom prst="rect">
            <a:avLst/>
          </a:prstGeom>
        </p:spPr>
        <p:txBody>
          <a:bodyPr/>
          <a:lstStyle>
            <a:lvl1pPr algn="ctr">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32237822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A91DDDA-6C4A-452D-A667-18A01FA36D62}"/>
              </a:ext>
            </a:extLst>
          </p:cNvPr>
          <p:cNvSpPr>
            <a:spLocks noGrp="1"/>
          </p:cNvSpPr>
          <p:nvPr userDrawn="1">
            <p:ph type="title"/>
          </p:nvPr>
        </p:nvSpPr>
        <p:spPr>
          <a:xfrm>
            <a:off x="757011" y="3193287"/>
            <a:ext cx="3357789"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20453488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20198E-FB00-45FC-87F8-5ACE61D98BF0}"/>
              </a:ext>
            </a:extLst>
          </p:cNvPr>
          <p:cNvSpPr>
            <a:spLocks noGrp="1"/>
          </p:cNvSpPr>
          <p:nvPr>
            <p:ph type="pic" sz="quarter" idx="10"/>
          </p:nvPr>
        </p:nvSpPr>
        <p:spPr>
          <a:xfrm>
            <a:off x="1885950" y="0"/>
            <a:ext cx="4038600" cy="6858000"/>
          </a:xfrm>
          <a:custGeom>
            <a:avLst/>
            <a:gdLst>
              <a:gd name="connsiteX0" fmla="*/ 0 w 4038600"/>
              <a:gd name="connsiteY0" fmla="*/ 4514850 h 6858000"/>
              <a:gd name="connsiteX1" fmla="*/ 4038600 w 4038600"/>
              <a:gd name="connsiteY1" fmla="*/ 4514850 h 6858000"/>
              <a:gd name="connsiteX2" fmla="*/ 4038600 w 4038600"/>
              <a:gd name="connsiteY2" fmla="*/ 6858000 h 6858000"/>
              <a:gd name="connsiteX3" fmla="*/ 0 w 4038600"/>
              <a:gd name="connsiteY3" fmla="*/ 6858000 h 6858000"/>
              <a:gd name="connsiteX4" fmla="*/ 0 w 4038600"/>
              <a:gd name="connsiteY4" fmla="*/ 0 h 6858000"/>
              <a:gd name="connsiteX5" fmla="*/ 4038600 w 4038600"/>
              <a:gd name="connsiteY5" fmla="*/ 0 h 6858000"/>
              <a:gd name="connsiteX6" fmla="*/ 4038600 w 4038600"/>
              <a:gd name="connsiteY6" fmla="*/ 2781300 h 6858000"/>
              <a:gd name="connsiteX7" fmla="*/ 0 w 4038600"/>
              <a:gd name="connsiteY7" fmla="*/ 27813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600" h="6858000">
                <a:moveTo>
                  <a:pt x="0" y="4514850"/>
                </a:moveTo>
                <a:lnTo>
                  <a:pt x="4038600" y="4514850"/>
                </a:lnTo>
                <a:lnTo>
                  <a:pt x="4038600" y="6858000"/>
                </a:lnTo>
                <a:lnTo>
                  <a:pt x="0" y="6858000"/>
                </a:lnTo>
                <a:close/>
                <a:moveTo>
                  <a:pt x="0" y="0"/>
                </a:moveTo>
                <a:lnTo>
                  <a:pt x="4038600" y="0"/>
                </a:lnTo>
                <a:lnTo>
                  <a:pt x="4038600" y="2781300"/>
                </a:lnTo>
                <a:lnTo>
                  <a:pt x="0" y="2781300"/>
                </a:lnTo>
                <a:close/>
              </a:path>
            </a:pathLst>
          </a:custGeom>
        </p:spPr>
        <p:txBody>
          <a:bodyPr wrap="square">
            <a:noAutofit/>
          </a:bodyPr>
          <a:lstStyle>
            <a:lvl1pPr>
              <a:defRPr sz="1000"/>
            </a:lvl1pPr>
          </a:lstStyle>
          <a:p>
            <a:endParaRPr lang="en-US"/>
          </a:p>
        </p:txBody>
      </p:sp>
      <p:sp>
        <p:nvSpPr>
          <p:cNvPr id="6" name="Title 1">
            <a:extLst>
              <a:ext uri="{FF2B5EF4-FFF2-40B4-BE49-F238E27FC236}">
                <a16:creationId xmlns:a16="http://schemas.microsoft.com/office/drawing/2014/main" id="{5BC20992-4974-4911-B400-068865B61BCB}"/>
              </a:ext>
            </a:extLst>
          </p:cNvPr>
          <p:cNvSpPr>
            <a:spLocks noGrp="1"/>
          </p:cNvSpPr>
          <p:nvPr>
            <p:ph type="title"/>
          </p:nvPr>
        </p:nvSpPr>
        <p:spPr>
          <a:xfrm>
            <a:off x="2046515" y="3038021"/>
            <a:ext cx="3878036" cy="819150"/>
          </a:xfrm>
          <a:prstGeom prst="rect">
            <a:avLst/>
          </a:prstGeom>
        </p:spPr>
        <p:txBody>
          <a:bodyPr>
            <a:normAutofit/>
          </a:bodyPr>
          <a:lstStyle>
            <a:lvl1pPr>
              <a:defRPr sz="3800">
                <a:solidFill>
                  <a:schemeClr val="bg1"/>
                </a:solidFill>
              </a:defRPr>
            </a:lvl1pPr>
          </a:lstStyle>
          <a:p>
            <a:endParaRPr lang="en-US" dirty="0"/>
          </a:p>
        </p:txBody>
      </p:sp>
    </p:spTree>
    <p:extLst>
      <p:ext uri="{BB962C8B-B14F-4D97-AF65-F5344CB8AC3E}">
        <p14:creationId xmlns:p14="http://schemas.microsoft.com/office/powerpoint/2010/main" val="8048346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089B3A3E-41FB-4AEF-9D2D-4B59C1C87527}"/>
              </a:ext>
            </a:extLst>
          </p:cNvPr>
          <p:cNvSpPr>
            <a:spLocks noGrp="1"/>
          </p:cNvSpPr>
          <p:nvPr>
            <p:ph type="pic" sz="quarter" idx="12"/>
          </p:nvPr>
        </p:nvSpPr>
        <p:spPr>
          <a:xfrm>
            <a:off x="0" y="0"/>
            <a:ext cx="3361038" cy="6858000"/>
          </a:xfrm>
          <a:prstGeom prst="rect">
            <a:avLst/>
          </a:prstGeom>
        </p:spPr>
        <p:txBody>
          <a:bodyPr/>
          <a:lstStyle>
            <a:lvl1pPr>
              <a:defRPr sz="1000"/>
            </a:lvl1pPr>
          </a:lstStyle>
          <a:p>
            <a:endParaRPr lang="en-US"/>
          </a:p>
        </p:txBody>
      </p:sp>
      <p:sp>
        <p:nvSpPr>
          <p:cNvPr id="2" name="Title 1">
            <a:extLst>
              <a:ext uri="{FF2B5EF4-FFF2-40B4-BE49-F238E27FC236}">
                <a16:creationId xmlns:a16="http://schemas.microsoft.com/office/drawing/2014/main" id="{FD5CC5C2-79D9-4798-83D3-76BB5A349B6E}"/>
              </a:ext>
            </a:extLst>
          </p:cNvPr>
          <p:cNvSpPr>
            <a:spLocks noGrp="1"/>
          </p:cNvSpPr>
          <p:nvPr>
            <p:ph type="title"/>
          </p:nvPr>
        </p:nvSpPr>
        <p:spPr>
          <a:xfrm>
            <a:off x="3939267" y="2162291"/>
            <a:ext cx="4366533" cy="819150"/>
          </a:xfrm>
          <a:prstGeom prst="rect">
            <a:avLst/>
          </a:prstGeom>
        </p:spPr>
        <p:txBody>
          <a:bodyPr>
            <a:normAutofit/>
          </a:bodyPr>
          <a:lstStyle>
            <a:lvl1pPr>
              <a:lnSpc>
                <a:spcPct val="100000"/>
              </a:lnSpc>
              <a:defRPr sz="3800">
                <a:solidFill>
                  <a:schemeClr val="bg1"/>
                </a:solidFill>
              </a:defRPr>
            </a:lvl1pPr>
          </a:lstStyle>
          <a:p>
            <a:endParaRPr lang="en-US" dirty="0"/>
          </a:p>
        </p:txBody>
      </p:sp>
    </p:spTree>
    <p:extLst>
      <p:ext uri="{BB962C8B-B14F-4D97-AF65-F5344CB8AC3E}">
        <p14:creationId xmlns:p14="http://schemas.microsoft.com/office/powerpoint/2010/main" val="18880585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1F0E453-AFA1-443C-85E7-7FF3DC54DB9C}"/>
              </a:ext>
            </a:extLst>
          </p:cNvPr>
          <p:cNvSpPr>
            <a:spLocks noGrp="1"/>
          </p:cNvSpPr>
          <p:nvPr>
            <p:ph type="title"/>
          </p:nvPr>
        </p:nvSpPr>
        <p:spPr>
          <a:xfrm>
            <a:off x="1131084" y="1167120"/>
            <a:ext cx="3357789"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3020602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3622D7E-57B7-4208-B1CC-D8F98E5383AD}"/>
              </a:ext>
            </a:extLst>
          </p:cNvPr>
          <p:cNvSpPr>
            <a:spLocks noGrp="1"/>
          </p:cNvSpPr>
          <p:nvPr>
            <p:ph type="title"/>
          </p:nvPr>
        </p:nvSpPr>
        <p:spPr>
          <a:xfrm>
            <a:off x="1131084" y="1167120"/>
            <a:ext cx="4126716"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
        <p:nvSpPr>
          <p:cNvPr id="5" name="Picture Placeholder 3">
            <a:extLst>
              <a:ext uri="{FF2B5EF4-FFF2-40B4-BE49-F238E27FC236}">
                <a16:creationId xmlns:a16="http://schemas.microsoft.com/office/drawing/2014/main" id="{BF10A7B9-1CA6-4B03-8FB4-B53B0DF047C1}"/>
              </a:ext>
            </a:extLst>
          </p:cNvPr>
          <p:cNvSpPr>
            <a:spLocks noGrp="1"/>
          </p:cNvSpPr>
          <p:nvPr>
            <p:ph type="pic" sz="quarter" idx="10"/>
          </p:nvPr>
        </p:nvSpPr>
        <p:spPr>
          <a:xfrm>
            <a:off x="7397939" y="1394194"/>
            <a:ext cx="2346136" cy="4152551"/>
          </a:xfrm>
          <a:prstGeom prst="rect">
            <a:avLst/>
          </a:prstGeom>
        </p:spPr>
      </p:sp>
    </p:spTree>
    <p:extLst>
      <p:ext uri="{BB962C8B-B14F-4D97-AF65-F5344CB8AC3E}">
        <p14:creationId xmlns:p14="http://schemas.microsoft.com/office/powerpoint/2010/main" val="11524833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2F1E99-0395-4FCC-8EF8-92DAE7BB6604}"/>
              </a:ext>
            </a:extLst>
          </p:cNvPr>
          <p:cNvSpPr>
            <a:spLocks noGrp="1"/>
          </p:cNvSpPr>
          <p:nvPr>
            <p:ph type="title"/>
          </p:nvPr>
        </p:nvSpPr>
        <p:spPr>
          <a:xfrm>
            <a:off x="817186" y="4415287"/>
            <a:ext cx="3357789" cy="1517258"/>
          </a:xfrm>
          <a:prstGeom prst="rect">
            <a:avLst/>
          </a:prstGeom>
        </p:spPr>
        <p:txBody>
          <a:bodyPr>
            <a:normAutofit/>
          </a:bodyPr>
          <a:lstStyle>
            <a:lvl1pPr>
              <a:lnSpc>
                <a:spcPct val="90000"/>
              </a:lnSpc>
              <a:defRPr sz="3800">
                <a:solidFill>
                  <a:schemeClr val="tx1">
                    <a:lumMod val="85000"/>
                    <a:lumOff val="15000"/>
                  </a:schemeClr>
                </a:solidFill>
              </a:defRPr>
            </a:lvl1pPr>
          </a:lstStyle>
          <a:p>
            <a:endParaRPr lang="en-US" dirty="0"/>
          </a:p>
        </p:txBody>
      </p:sp>
    </p:spTree>
    <p:extLst>
      <p:ext uri="{BB962C8B-B14F-4D97-AF65-F5344CB8AC3E}">
        <p14:creationId xmlns:p14="http://schemas.microsoft.com/office/powerpoint/2010/main" val="106747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theme" Target="../theme/theme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3.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8"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10" Type="http://schemas.openxmlformats.org/officeDocument/2006/relationships/theme" Target="../theme/theme5.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7.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8.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9.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ABBBD4-B6B1-483D-B66E-7B3F274B8559}" type="datetimeFigureOut">
              <a:rPr lang="en-GB" smtClean="0"/>
              <a:t>23/10/2018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65892-AC80-4D51-A7F5-CE2E58EC37AA}" type="slidenum">
              <a:rPr lang="en-GB" smtClean="0"/>
              <a:t>‹#›</a:t>
            </a:fld>
            <a:endParaRPr lang="en-GB"/>
          </a:p>
        </p:txBody>
      </p:sp>
    </p:spTree>
    <p:extLst>
      <p:ext uri="{BB962C8B-B14F-4D97-AF65-F5344CB8AC3E}">
        <p14:creationId xmlns:p14="http://schemas.microsoft.com/office/powerpoint/2010/main" val="3067009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8" r:id="rId17"/>
    <p:sldLayoutId id="2147483685" r:id="rId18"/>
    <p:sldLayoutId id="2147483686" r:id="rId19"/>
    <p:sldLayoutId id="214748368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CE5E78-8F24-49E7-839E-974FC14E9E9F}" type="datetimeFigureOut">
              <a:rPr lang="en-US" smtClean="0"/>
              <a:t>10/23/2018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0F31F1-5DA3-48B4-8EBA-AF9C976FD42A}" type="slidenum">
              <a:rPr lang="en-US" smtClean="0"/>
              <a:t>‹#›</a:t>
            </a:fld>
            <a:endParaRPr lang="en-US"/>
          </a:p>
        </p:txBody>
      </p:sp>
      <p:sp>
        <p:nvSpPr>
          <p:cNvPr id="7" name="TextBox 6"/>
          <p:cNvSpPr txBox="1"/>
          <p:nvPr userDrawn="1"/>
        </p:nvSpPr>
        <p:spPr>
          <a:xfrm>
            <a:off x="241779" y="6307707"/>
            <a:ext cx="2505814" cy="261610"/>
          </a:xfrm>
          <a:prstGeom prst="rect">
            <a:avLst/>
          </a:prstGeom>
          <a:noFill/>
        </p:spPr>
        <p:txBody>
          <a:bodyPr wrap="none" rtlCol="0">
            <a:spAutoFit/>
          </a:bodyPr>
          <a:lstStyle/>
          <a:p>
            <a:pPr algn="ctr"/>
            <a:r>
              <a:rPr lang="en-ID" sz="1100" b="0" i="0" kern="1200" dirty="0">
                <a:solidFill>
                  <a:schemeClr val="bg1">
                    <a:lumMod val="95000"/>
                  </a:schemeClr>
                </a:solidFill>
                <a:effectLst/>
                <a:latin typeface="+mn-lt"/>
                <a:ea typeface="+mn-ea"/>
                <a:cs typeface="+mn-cs"/>
              </a:rPr>
              <a:t>© 2018 </a:t>
            </a:r>
            <a:r>
              <a:rPr lang="en-ID" sz="1100" b="1" i="0" kern="1200" dirty="0">
                <a:solidFill>
                  <a:schemeClr val="bg1"/>
                </a:solidFill>
                <a:effectLst/>
                <a:latin typeface="+mn-lt"/>
                <a:ea typeface="+mn-ea"/>
                <a:cs typeface="+mn-cs"/>
              </a:rPr>
              <a:t>-</a:t>
            </a:r>
            <a:r>
              <a:rPr lang="en-ID" sz="1100" b="1" i="0" kern="1200" dirty="0">
                <a:solidFill>
                  <a:schemeClr val="bg1">
                    <a:lumMod val="95000"/>
                  </a:schemeClr>
                </a:solidFill>
                <a:effectLst/>
                <a:latin typeface="+mn-lt"/>
                <a:ea typeface="+mn-ea"/>
                <a:cs typeface="+mn-cs"/>
              </a:rPr>
              <a:t>Template</a:t>
            </a:r>
            <a:r>
              <a:rPr lang="en-ID" sz="1100" b="1" i="0" kern="1200" baseline="0" dirty="0">
                <a:solidFill>
                  <a:schemeClr val="bg1">
                    <a:lumMod val="95000"/>
                  </a:schemeClr>
                </a:solidFill>
                <a:effectLst/>
                <a:latin typeface="+mn-lt"/>
                <a:ea typeface="+mn-ea"/>
                <a:cs typeface="+mn-cs"/>
              </a:rPr>
              <a:t> </a:t>
            </a:r>
            <a:r>
              <a:rPr lang="en-ID" sz="1100" b="0" i="0" kern="1200" dirty="0">
                <a:solidFill>
                  <a:schemeClr val="bg1">
                    <a:lumMod val="95000"/>
                  </a:schemeClr>
                </a:solidFill>
                <a:effectLst/>
                <a:latin typeface="+mn-lt"/>
                <a:ea typeface="+mn-ea"/>
                <a:cs typeface="+mn-cs"/>
              </a:rPr>
              <a:t>All rights reserved</a:t>
            </a:r>
            <a:endParaRPr lang="en-ID" sz="1100" dirty="0">
              <a:solidFill>
                <a:schemeClr val="bg1">
                  <a:lumMod val="95000"/>
                </a:schemeClr>
              </a:solidFill>
            </a:endParaRPr>
          </a:p>
        </p:txBody>
      </p:sp>
      <p:cxnSp>
        <p:nvCxnSpPr>
          <p:cNvPr id="9" name="Straight Connector 8"/>
          <p:cNvCxnSpPr/>
          <p:nvPr userDrawn="1"/>
        </p:nvCxnSpPr>
        <p:spPr>
          <a:xfrm>
            <a:off x="2747593" y="6443007"/>
            <a:ext cx="944440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1268219" y="-48358"/>
            <a:ext cx="618979" cy="618979"/>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11363548" y="91854"/>
            <a:ext cx="428322" cy="338554"/>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fld id="{66DBA9ED-0BD1-4583-826F-4EF9BAC8450E}" type="slidenum">
              <a:rPr lang="en-ID" sz="1600" b="0" smtClean="0">
                <a:solidFill>
                  <a:schemeClr val="accent1"/>
                </a:solidFill>
                <a:latin typeface="+mn-lt"/>
              </a:rPr>
              <a:pPr marL="0" marR="0" indent="0" algn="ctr" defTabSz="914400" rtl="0" eaLnBrk="1" fontAlgn="auto" latinLnBrk="0" hangingPunct="1">
                <a:lnSpc>
                  <a:spcPct val="100000"/>
                </a:lnSpc>
                <a:spcBef>
                  <a:spcPts val="0"/>
                </a:spcBef>
                <a:spcAft>
                  <a:spcPts val="0"/>
                </a:spcAft>
                <a:buClrTx/>
                <a:buSzTx/>
                <a:buFontTx/>
                <a:buNone/>
                <a:tabLst/>
                <a:defRPr/>
              </a:pPr>
              <a:t>‹#›</a:t>
            </a:fld>
            <a:endParaRPr lang="en-ID" sz="2400" b="0" dirty="0">
              <a:solidFill>
                <a:schemeClr val="accent1"/>
              </a:solidFill>
              <a:latin typeface="+mn-lt"/>
            </a:endParaRPr>
          </a:p>
        </p:txBody>
      </p:sp>
    </p:spTree>
    <p:extLst>
      <p:ext uri="{BB962C8B-B14F-4D97-AF65-F5344CB8AC3E}">
        <p14:creationId xmlns:p14="http://schemas.microsoft.com/office/powerpoint/2010/main" val="391855538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A1A1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E7A97E-B1EF-4571-8DF1-FE753F34B3A0}" type="datetimeFigureOut">
              <a:rPr lang="id-ID" smtClean="0"/>
              <a:t>23/10/2018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901D4-3AB5-41B8-ADD1-A1C00A2ED737}" type="slidenum">
              <a:rPr lang="id-ID" smtClean="0"/>
              <a:t>‹#›</a:t>
            </a:fld>
            <a:endParaRPr lang="id-ID"/>
          </a:p>
        </p:txBody>
      </p:sp>
    </p:spTree>
    <p:extLst>
      <p:ext uri="{BB962C8B-B14F-4D97-AF65-F5344CB8AC3E}">
        <p14:creationId xmlns:p14="http://schemas.microsoft.com/office/powerpoint/2010/main" val="964640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BF157-9060-4C6E-813B-142D5FD966DE}" type="datetimeFigureOut">
              <a:rPr lang="en-US" smtClean="0"/>
              <a:t>10/23/2018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E87BE-1FCA-4B3A-A1F0-DDD0C2ECD14B}" type="slidenum">
              <a:rPr lang="en-US" smtClean="0"/>
              <a:t>‹#›</a:t>
            </a:fld>
            <a:endParaRPr lang="en-US"/>
          </a:p>
        </p:txBody>
      </p:sp>
    </p:spTree>
    <p:extLst>
      <p:ext uri="{BB962C8B-B14F-4D97-AF65-F5344CB8AC3E}">
        <p14:creationId xmlns:p14="http://schemas.microsoft.com/office/powerpoint/2010/main" val="2507863688"/>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354"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0" indent="0" algn="l"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60741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Shape 3"/>
          <p:cNvSpPr>
            <a:spLocks noGrp="1"/>
          </p:cNvSpPr>
          <p:nvPr>
            <p:ph type="title"/>
          </p:nvPr>
        </p:nvSpPr>
        <p:spPr>
          <a:xfrm>
            <a:off x="1060920" y="1139707"/>
            <a:ext cx="8241360" cy="1088418"/>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Title Text</a:t>
            </a:r>
          </a:p>
        </p:txBody>
      </p:sp>
      <p:sp>
        <p:nvSpPr>
          <p:cNvPr id="4" name="Shape 4"/>
          <p:cNvSpPr>
            <a:spLocks noGrp="1"/>
          </p:cNvSpPr>
          <p:nvPr>
            <p:ph type="body" idx="1"/>
          </p:nvPr>
        </p:nvSpPr>
        <p:spPr>
          <a:xfrm>
            <a:off x="1083992" y="2315022"/>
            <a:ext cx="10238179" cy="3509647"/>
          </a:xfrm>
          <a:prstGeom prst="rect">
            <a:avLst/>
          </a:prstGeom>
          <a:ln w="3175">
            <a:miter lim="400000"/>
          </a:ln>
          <a:extLst>
            <a:ext uri="{C572A759-6A51-4108-AA02-DFA0A04FC94B}">
              <ma14:wrappingTextBoxFlag xmlns="" xmlns:ma14="http://schemas.microsoft.com/office/mac/drawingml/2011/main" val="1"/>
            </a:ext>
          </a:extLst>
        </p:spPr>
        <p:txBody>
          <a:bodyPr lIns="38100" tIns="38100" rIns="38100" bIns="38100">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3245052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p:transition spd="med"/>
  <p:txStyles>
    <p:titleStyle>
      <a:lvl1pPr marL="0" marR="0" indent="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1pPr>
      <a:lvl2pPr marL="0" marR="0" indent="1143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2pPr>
      <a:lvl3pPr marL="0" marR="0" indent="2286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3pPr>
      <a:lvl4pPr marL="0" marR="0" indent="3429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4pPr>
      <a:lvl5pPr marL="0" marR="0" indent="4572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5pPr>
      <a:lvl6pPr marL="0" marR="0" indent="5715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6pPr>
      <a:lvl7pPr marL="0" marR="0" indent="6858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7pPr>
      <a:lvl8pPr marL="0" marR="0" indent="8001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8pPr>
      <a:lvl9pPr marL="0" marR="0" indent="914400" algn="l" defTabSz="412750" rtl="0" latinLnBrk="0">
        <a:lnSpc>
          <a:spcPct val="100000"/>
        </a:lnSpc>
        <a:spcBef>
          <a:spcPts val="0"/>
        </a:spcBef>
        <a:spcAft>
          <a:spcPts val="0"/>
        </a:spcAft>
        <a:buClrTx/>
        <a:buSzTx/>
        <a:buFontTx/>
        <a:buNone/>
        <a:tabLst/>
        <a:defRPr sz="7000" b="0" i="0" u="none" strike="noStrike" cap="none" spc="0" baseline="0">
          <a:ln>
            <a:noFill/>
          </a:ln>
          <a:solidFill>
            <a:srgbClr val="000000"/>
          </a:solidFill>
          <a:uFillTx/>
          <a:latin typeface="Lato Light"/>
          <a:ea typeface="Lato Light"/>
          <a:cs typeface="Lato Light"/>
          <a:sym typeface="Lato Light"/>
        </a:defRPr>
      </a:lvl9pPr>
    </p:titleStyle>
    <p:bodyStyle>
      <a:lvl1pPr marL="0" marR="0" indent="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1pPr>
      <a:lvl2pPr marL="0" marR="0" indent="1143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2pPr>
      <a:lvl3pPr marL="0" marR="0" indent="2286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3pPr>
      <a:lvl4pPr marL="0" marR="0" indent="3429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4pPr>
      <a:lvl5pPr marL="0" marR="0" indent="4572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5pPr>
      <a:lvl6pPr marL="0" marR="0" indent="5715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6pPr>
      <a:lvl7pPr marL="0" marR="0" indent="6858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7pPr>
      <a:lvl8pPr marL="0" marR="0" indent="8001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8pPr>
      <a:lvl9pPr marL="0" marR="0" indent="9144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9pPr>
    </p:bodyStyle>
    <p:otherStyle>
      <a:lvl1pPr marL="0" marR="0" indent="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1pPr>
      <a:lvl2pPr marL="0" marR="0" indent="1143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2pPr>
      <a:lvl3pPr marL="0" marR="0" indent="2286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3pPr>
      <a:lvl4pPr marL="0" marR="0" indent="3429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4pPr>
      <a:lvl5pPr marL="0" marR="0" indent="4572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5pPr>
      <a:lvl6pPr marL="0" marR="0" indent="5715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6pPr>
      <a:lvl7pPr marL="0" marR="0" indent="6858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7pPr>
      <a:lvl8pPr marL="0" marR="0" indent="8001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8pPr>
      <a:lvl9pPr marL="0" marR="0" indent="914400" algn="ctr" defTabSz="412750" latinLnBrk="0">
        <a:lnSpc>
          <a:spcPct val="100000"/>
        </a:lnSpc>
        <a:spcBef>
          <a:spcPts val="0"/>
        </a:spcBef>
        <a:spcAft>
          <a:spcPts val="0"/>
        </a:spcAft>
        <a:buClrTx/>
        <a:buSzTx/>
        <a:buFontTx/>
        <a:buNone/>
        <a:tabLst/>
        <a:defRPr sz="900" b="0" i="0" u="none" strike="noStrike" cap="all" spc="180" baseline="0">
          <a:ln>
            <a:noFill/>
          </a:ln>
          <a:solidFill>
            <a:schemeClr val="tx1"/>
          </a:solidFill>
          <a:uFillTx/>
          <a:latin typeface="+mn-lt"/>
          <a:ea typeface="+mn-ea"/>
          <a:cs typeface="+mn-cs"/>
          <a:sym typeface="Montserrat-Regular"/>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98DC1-2182-274D-90B9-6443B9D13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043684-0105-CF48-A370-FE7C9C2477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29442A-670F-C140-832A-C2B8AB7C19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DA930-A37C-9A41-961A-AA3D4DFFB052}" type="datetimeFigureOut">
              <a:rPr lang="en-US" smtClean="0"/>
              <a:t>10/23/2018</a:t>
            </a:fld>
            <a:endParaRPr lang="en-US"/>
          </a:p>
        </p:txBody>
      </p:sp>
      <p:sp>
        <p:nvSpPr>
          <p:cNvPr id="5" name="Footer Placeholder 4">
            <a:extLst>
              <a:ext uri="{FF2B5EF4-FFF2-40B4-BE49-F238E27FC236}">
                <a16:creationId xmlns:a16="http://schemas.microsoft.com/office/drawing/2014/main" id="{104A48A2-8145-9145-9EBF-7EC1F69A69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911162-9CA7-454A-B51A-43B014AB90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4DDD42-D69D-424D-8D52-3F719F117336}" type="slidenum">
              <a:rPr lang="en-US" smtClean="0"/>
              <a:t>‹#›</a:t>
            </a:fld>
            <a:endParaRPr lang="en-US"/>
          </a:p>
        </p:txBody>
      </p:sp>
    </p:spTree>
    <p:extLst>
      <p:ext uri="{BB962C8B-B14F-4D97-AF65-F5344CB8AC3E}">
        <p14:creationId xmlns:p14="http://schemas.microsoft.com/office/powerpoint/2010/main" val="367016565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87" tIns="45643" rIns="91287" bIns="45643"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87" tIns="45643" rIns="91287" bIns="4564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19"/>
            <a:ext cx="2743200" cy="365125"/>
          </a:xfrm>
          <a:prstGeom prst="rect">
            <a:avLst/>
          </a:prstGeom>
        </p:spPr>
        <p:txBody>
          <a:bodyPr vert="horz" lIns="91287" tIns="45643" rIns="91287" bIns="45643" rtlCol="0" anchor="ctr"/>
          <a:lstStyle>
            <a:lvl1pPr algn="l">
              <a:defRPr sz="1200">
                <a:solidFill>
                  <a:schemeClr val="tx1">
                    <a:tint val="75000"/>
                  </a:schemeClr>
                </a:solidFill>
              </a:defRPr>
            </a:lvl1pPr>
          </a:lstStyle>
          <a:p>
            <a:pPr defTabSz="912862"/>
            <a:fld id="{97598136-32DE-410E-A4E3-969AF1DA6814}" type="datetimeFigureOut">
              <a:rPr lang="en-US" smtClean="0">
                <a:solidFill>
                  <a:prstClr val="black">
                    <a:tint val="75000"/>
                  </a:prstClr>
                </a:solidFill>
              </a:rPr>
              <a:pPr defTabSz="912862"/>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19"/>
            <a:ext cx="4114800" cy="365125"/>
          </a:xfrm>
          <a:prstGeom prst="rect">
            <a:avLst/>
          </a:prstGeom>
        </p:spPr>
        <p:txBody>
          <a:bodyPr vert="horz" lIns="91287" tIns="45643" rIns="91287" bIns="45643" rtlCol="0" anchor="ctr"/>
          <a:lstStyle>
            <a:lvl1pPr algn="ctr">
              <a:defRPr sz="1200">
                <a:solidFill>
                  <a:schemeClr val="tx1">
                    <a:tint val="75000"/>
                  </a:schemeClr>
                </a:solidFill>
              </a:defRPr>
            </a:lvl1pPr>
          </a:lstStyle>
          <a:p>
            <a:pPr defTabSz="912862"/>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19"/>
            <a:ext cx="2743200" cy="365125"/>
          </a:xfrm>
          <a:prstGeom prst="rect">
            <a:avLst/>
          </a:prstGeom>
        </p:spPr>
        <p:txBody>
          <a:bodyPr vert="horz" lIns="91287" tIns="45643" rIns="91287" bIns="45643" rtlCol="0" anchor="ctr"/>
          <a:lstStyle>
            <a:lvl1pPr algn="r">
              <a:defRPr sz="1200">
                <a:solidFill>
                  <a:schemeClr val="tx1">
                    <a:tint val="75000"/>
                  </a:schemeClr>
                </a:solidFill>
              </a:defRPr>
            </a:lvl1pPr>
          </a:lstStyle>
          <a:p>
            <a:pPr defTabSz="912862"/>
            <a:fld id="{A440B766-694A-4C85-A5E3-8AA8E042C453}" type="slidenum">
              <a:rPr lang="en-US" smtClean="0">
                <a:solidFill>
                  <a:prstClr val="black">
                    <a:tint val="75000"/>
                  </a:prstClr>
                </a:solidFill>
              </a:rPr>
              <a:pPr defTabSz="912862"/>
              <a:t>‹#›</a:t>
            </a:fld>
            <a:endParaRPr lang="en-US" dirty="0">
              <a:solidFill>
                <a:prstClr val="black">
                  <a:tint val="75000"/>
                </a:prstClr>
              </a:solidFill>
            </a:endParaRPr>
          </a:p>
        </p:txBody>
      </p:sp>
    </p:spTree>
    <p:extLst>
      <p:ext uri="{BB962C8B-B14F-4D97-AF65-F5344CB8AC3E}">
        <p14:creationId xmlns:p14="http://schemas.microsoft.com/office/powerpoint/2010/main" val="120619522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286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15" indent="-228215" algn="l" defTabSz="912862"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4647" indent="-228215" algn="l" defTabSz="912862"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075" indent="-228215" algn="l" defTabSz="912862"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507"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3936"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369"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6797"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3229"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658" indent="-228215" algn="l" defTabSz="912862"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862" rtl="0" eaLnBrk="1" latinLnBrk="0" hangingPunct="1">
        <a:defRPr sz="1900" kern="1200">
          <a:solidFill>
            <a:schemeClr val="tx1"/>
          </a:solidFill>
          <a:latin typeface="+mn-lt"/>
          <a:ea typeface="+mn-ea"/>
          <a:cs typeface="+mn-cs"/>
        </a:defRPr>
      </a:lvl1pPr>
      <a:lvl2pPr marL="456429" algn="l" defTabSz="912862" rtl="0" eaLnBrk="1" latinLnBrk="0" hangingPunct="1">
        <a:defRPr sz="1900" kern="1200">
          <a:solidFill>
            <a:schemeClr val="tx1"/>
          </a:solidFill>
          <a:latin typeface="+mn-lt"/>
          <a:ea typeface="+mn-ea"/>
          <a:cs typeface="+mn-cs"/>
        </a:defRPr>
      </a:lvl2pPr>
      <a:lvl3pPr marL="912862" algn="l" defTabSz="912862" rtl="0" eaLnBrk="1" latinLnBrk="0" hangingPunct="1">
        <a:defRPr sz="1900" kern="1200">
          <a:solidFill>
            <a:schemeClr val="tx1"/>
          </a:solidFill>
          <a:latin typeface="+mn-lt"/>
          <a:ea typeface="+mn-ea"/>
          <a:cs typeface="+mn-cs"/>
        </a:defRPr>
      </a:lvl3pPr>
      <a:lvl4pPr marL="1369291" algn="l" defTabSz="912862" rtl="0" eaLnBrk="1" latinLnBrk="0" hangingPunct="1">
        <a:defRPr sz="1900" kern="1200">
          <a:solidFill>
            <a:schemeClr val="tx1"/>
          </a:solidFill>
          <a:latin typeface="+mn-lt"/>
          <a:ea typeface="+mn-ea"/>
          <a:cs typeface="+mn-cs"/>
        </a:defRPr>
      </a:lvl4pPr>
      <a:lvl5pPr marL="1825722" algn="l" defTabSz="912862" rtl="0" eaLnBrk="1" latinLnBrk="0" hangingPunct="1">
        <a:defRPr sz="1900" kern="1200">
          <a:solidFill>
            <a:schemeClr val="tx1"/>
          </a:solidFill>
          <a:latin typeface="+mn-lt"/>
          <a:ea typeface="+mn-ea"/>
          <a:cs typeface="+mn-cs"/>
        </a:defRPr>
      </a:lvl5pPr>
      <a:lvl6pPr marL="2282151" algn="l" defTabSz="912862" rtl="0" eaLnBrk="1" latinLnBrk="0" hangingPunct="1">
        <a:defRPr sz="1900" kern="1200">
          <a:solidFill>
            <a:schemeClr val="tx1"/>
          </a:solidFill>
          <a:latin typeface="+mn-lt"/>
          <a:ea typeface="+mn-ea"/>
          <a:cs typeface="+mn-cs"/>
        </a:defRPr>
      </a:lvl6pPr>
      <a:lvl7pPr marL="2738583" algn="l" defTabSz="912862" rtl="0" eaLnBrk="1" latinLnBrk="0" hangingPunct="1">
        <a:defRPr sz="1900" kern="1200">
          <a:solidFill>
            <a:schemeClr val="tx1"/>
          </a:solidFill>
          <a:latin typeface="+mn-lt"/>
          <a:ea typeface="+mn-ea"/>
          <a:cs typeface="+mn-cs"/>
        </a:defRPr>
      </a:lvl7pPr>
      <a:lvl8pPr marL="3195013" algn="l" defTabSz="912862" rtl="0" eaLnBrk="1" latinLnBrk="0" hangingPunct="1">
        <a:defRPr sz="1900" kern="1200">
          <a:solidFill>
            <a:schemeClr val="tx1"/>
          </a:solidFill>
          <a:latin typeface="+mn-lt"/>
          <a:ea typeface="+mn-ea"/>
          <a:cs typeface="+mn-cs"/>
        </a:defRPr>
      </a:lvl8pPr>
      <a:lvl9pPr marL="3651444" algn="l" defTabSz="912862"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294" tIns="45647" rIns="91294" bIns="45647" rtlCol="0" anchor="ctr">
            <a:normAutofit/>
          </a:bodyPr>
          <a:lstStyle/>
          <a:p>
            <a:r>
              <a:rPr lang="en-US"/>
              <a:t>Click to edit Master title style</a:t>
            </a:r>
          </a:p>
        </p:txBody>
      </p:sp>
      <p:sp>
        <p:nvSpPr>
          <p:cNvPr id="3" name="Text Placeholder 2"/>
          <p:cNvSpPr>
            <a:spLocks noGrp="1"/>
          </p:cNvSpPr>
          <p:nvPr>
            <p:ph type="body" idx="1"/>
          </p:nvPr>
        </p:nvSpPr>
        <p:spPr>
          <a:xfrm>
            <a:off x="838201" y="1825625"/>
            <a:ext cx="10515600" cy="4351339"/>
          </a:xfrm>
          <a:prstGeom prst="rect">
            <a:avLst/>
          </a:prstGeom>
        </p:spPr>
        <p:txBody>
          <a:bodyPr vert="horz" lIns="91294" tIns="45647" rIns="91294" bIns="4564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726"/>
            <a:ext cx="2743200" cy="365125"/>
          </a:xfrm>
          <a:prstGeom prst="rect">
            <a:avLst/>
          </a:prstGeom>
        </p:spPr>
        <p:txBody>
          <a:bodyPr vert="horz" lIns="91294" tIns="45647" rIns="91294" bIns="45647" rtlCol="0" anchor="ctr"/>
          <a:lstStyle>
            <a:lvl1pPr algn="l">
              <a:defRPr sz="1200">
                <a:solidFill>
                  <a:schemeClr val="tx1">
                    <a:tint val="75000"/>
                  </a:schemeClr>
                </a:solidFill>
              </a:defRPr>
            </a:lvl1pPr>
          </a:lstStyle>
          <a:p>
            <a:pPr defTabSz="912937"/>
            <a:fld id="{97598136-32DE-410E-A4E3-969AF1DA6814}" type="datetimeFigureOut">
              <a:rPr lang="en-US" smtClean="0">
                <a:solidFill>
                  <a:prstClr val="black">
                    <a:tint val="75000"/>
                  </a:prstClr>
                </a:solidFill>
              </a:rPr>
              <a:pPr defTabSz="912937"/>
              <a:t>10/23/2018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726"/>
            <a:ext cx="4114800" cy="365125"/>
          </a:xfrm>
          <a:prstGeom prst="rect">
            <a:avLst/>
          </a:prstGeom>
        </p:spPr>
        <p:txBody>
          <a:bodyPr vert="horz" lIns="91294" tIns="45647" rIns="91294" bIns="45647" rtlCol="0" anchor="ctr"/>
          <a:lstStyle>
            <a:lvl1pPr algn="ctr">
              <a:defRPr sz="1200">
                <a:solidFill>
                  <a:schemeClr val="tx1">
                    <a:tint val="75000"/>
                  </a:schemeClr>
                </a:solidFill>
              </a:defRPr>
            </a:lvl1pPr>
          </a:lstStyle>
          <a:p>
            <a:pPr defTabSz="91293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726"/>
            <a:ext cx="2743200" cy="365125"/>
          </a:xfrm>
          <a:prstGeom prst="rect">
            <a:avLst/>
          </a:prstGeom>
        </p:spPr>
        <p:txBody>
          <a:bodyPr vert="horz" lIns="91294" tIns="45647" rIns="91294" bIns="45647" rtlCol="0" anchor="ctr"/>
          <a:lstStyle>
            <a:lvl1pPr algn="r">
              <a:defRPr sz="1200">
                <a:solidFill>
                  <a:schemeClr val="tx1">
                    <a:tint val="75000"/>
                  </a:schemeClr>
                </a:solidFill>
              </a:defRPr>
            </a:lvl1pPr>
          </a:lstStyle>
          <a:p>
            <a:pPr defTabSz="912937"/>
            <a:fld id="{A440B766-694A-4C85-A5E3-8AA8E042C453}" type="slidenum">
              <a:rPr lang="en-US" smtClean="0">
                <a:solidFill>
                  <a:prstClr val="black">
                    <a:tint val="75000"/>
                  </a:prstClr>
                </a:solidFill>
              </a:rPr>
              <a:pPr defTabSz="912937"/>
              <a:t>‹#›</a:t>
            </a:fld>
            <a:endParaRPr lang="en-US" dirty="0">
              <a:solidFill>
                <a:prstClr val="black">
                  <a:tint val="75000"/>
                </a:prstClr>
              </a:solidFill>
            </a:endParaRPr>
          </a:p>
        </p:txBody>
      </p:sp>
    </p:spTree>
    <p:extLst>
      <p:ext uri="{BB962C8B-B14F-4D97-AF65-F5344CB8AC3E}">
        <p14:creationId xmlns:p14="http://schemas.microsoft.com/office/powerpoint/2010/main" val="110890752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29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34" indent="-228234" algn="l" defTabSz="912937" rtl="0" eaLnBrk="1" latinLnBrk="0" hangingPunct="1">
        <a:lnSpc>
          <a:spcPct val="90000"/>
        </a:lnSpc>
        <a:spcBef>
          <a:spcPts val="998"/>
        </a:spcBef>
        <a:buFont typeface="Arial" panose="020B0604020202020204" pitchFamily="34" charset="0"/>
        <a:buChar char="•"/>
        <a:defRPr sz="2800" kern="1200">
          <a:solidFill>
            <a:schemeClr val="tx1"/>
          </a:solidFill>
          <a:latin typeface="+mn-lt"/>
          <a:ea typeface="+mn-ea"/>
          <a:cs typeface="+mn-cs"/>
        </a:defRPr>
      </a:lvl1pPr>
      <a:lvl2pPr marL="684703" indent="-228234" algn="l" defTabSz="912937"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1171" indent="-228234" algn="l" defTabSz="912937"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597640"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4pPr>
      <a:lvl5pPr marL="2054108"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5pPr>
      <a:lvl6pPr marL="2510577"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6pPr>
      <a:lvl7pPr marL="2967045"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7pPr>
      <a:lvl8pPr marL="3423514"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8pPr>
      <a:lvl9pPr marL="3879982" indent="-228234" algn="l" defTabSz="912937" rtl="0" eaLnBrk="1" latinLnBrk="0" hangingPunct="1">
        <a:lnSpc>
          <a:spcPct val="90000"/>
        </a:lnSpc>
        <a:spcBef>
          <a:spcPts val="499"/>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2937" rtl="0" eaLnBrk="1" latinLnBrk="0" hangingPunct="1">
        <a:defRPr sz="1900" kern="1200">
          <a:solidFill>
            <a:schemeClr val="tx1"/>
          </a:solidFill>
          <a:latin typeface="+mn-lt"/>
          <a:ea typeface="+mn-ea"/>
          <a:cs typeface="+mn-cs"/>
        </a:defRPr>
      </a:lvl1pPr>
      <a:lvl2pPr marL="456468" algn="l" defTabSz="912937" rtl="0" eaLnBrk="1" latinLnBrk="0" hangingPunct="1">
        <a:defRPr sz="1900" kern="1200">
          <a:solidFill>
            <a:schemeClr val="tx1"/>
          </a:solidFill>
          <a:latin typeface="+mn-lt"/>
          <a:ea typeface="+mn-ea"/>
          <a:cs typeface="+mn-cs"/>
        </a:defRPr>
      </a:lvl2pPr>
      <a:lvl3pPr marL="912937" algn="l" defTabSz="912937" rtl="0" eaLnBrk="1" latinLnBrk="0" hangingPunct="1">
        <a:defRPr sz="1900" kern="1200">
          <a:solidFill>
            <a:schemeClr val="tx1"/>
          </a:solidFill>
          <a:latin typeface="+mn-lt"/>
          <a:ea typeface="+mn-ea"/>
          <a:cs typeface="+mn-cs"/>
        </a:defRPr>
      </a:lvl3pPr>
      <a:lvl4pPr marL="1369405" algn="l" defTabSz="912937" rtl="0" eaLnBrk="1" latinLnBrk="0" hangingPunct="1">
        <a:defRPr sz="1900" kern="1200">
          <a:solidFill>
            <a:schemeClr val="tx1"/>
          </a:solidFill>
          <a:latin typeface="+mn-lt"/>
          <a:ea typeface="+mn-ea"/>
          <a:cs typeface="+mn-cs"/>
        </a:defRPr>
      </a:lvl4pPr>
      <a:lvl5pPr marL="1825874" algn="l" defTabSz="912937" rtl="0" eaLnBrk="1" latinLnBrk="0" hangingPunct="1">
        <a:defRPr sz="1900" kern="1200">
          <a:solidFill>
            <a:schemeClr val="tx1"/>
          </a:solidFill>
          <a:latin typeface="+mn-lt"/>
          <a:ea typeface="+mn-ea"/>
          <a:cs typeface="+mn-cs"/>
        </a:defRPr>
      </a:lvl5pPr>
      <a:lvl6pPr marL="2282342" algn="l" defTabSz="912937" rtl="0" eaLnBrk="1" latinLnBrk="0" hangingPunct="1">
        <a:defRPr sz="1900" kern="1200">
          <a:solidFill>
            <a:schemeClr val="tx1"/>
          </a:solidFill>
          <a:latin typeface="+mn-lt"/>
          <a:ea typeface="+mn-ea"/>
          <a:cs typeface="+mn-cs"/>
        </a:defRPr>
      </a:lvl6pPr>
      <a:lvl7pPr marL="2738811" algn="l" defTabSz="912937" rtl="0" eaLnBrk="1" latinLnBrk="0" hangingPunct="1">
        <a:defRPr sz="1900" kern="1200">
          <a:solidFill>
            <a:schemeClr val="tx1"/>
          </a:solidFill>
          <a:latin typeface="+mn-lt"/>
          <a:ea typeface="+mn-ea"/>
          <a:cs typeface="+mn-cs"/>
        </a:defRPr>
      </a:lvl7pPr>
      <a:lvl8pPr marL="3195279" algn="l" defTabSz="912937" rtl="0" eaLnBrk="1" latinLnBrk="0" hangingPunct="1">
        <a:defRPr sz="1900" kern="1200">
          <a:solidFill>
            <a:schemeClr val="tx1"/>
          </a:solidFill>
          <a:latin typeface="+mn-lt"/>
          <a:ea typeface="+mn-ea"/>
          <a:cs typeface="+mn-cs"/>
        </a:defRPr>
      </a:lvl8pPr>
      <a:lvl9pPr marL="3651748" algn="l" defTabSz="91293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6.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0.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3.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jpeg"/><Relationship Id="rId1" Type="http://schemas.openxmlformats.org/officeDocument/2006/relationships/slideLayout" Target="../slideLayouts/slideLayout10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jpeg"/><Relationship Id="rId16" Type="http://schemas.openxmlformats.org/officeDocument/2006/relationships/image" Target="../media/image44.jpeg"/><Relationship Id="rId1" Type="http://schemas.openxmlformats.org/officeDocument/2006/relationships/slideLayout" Target="../slideLayouts/slideLayout10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8.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8.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36.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6.xml"/><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0.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23.xml"/><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A8FFFB4C-1EF4-D54C-A782-0673004F35E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3200" b="3200"/>
          <a:stretch>
            <a:fillRect/>
          </a:stretch>
        </p:blipFill>
        <p:spPr/>
      </p:pic>
      <p:sp>
        <p:nvSpPr>
          <p:cNvPr id="16" name="Rectangle 15">
            <a:extLst>
              <a:ext uri="{FF2B5EF4-FFF2-40B4-BE49-F238E27FC236}">
                <a16:creationId xmlns:a16="http://schemas.microsoft.com/office/drawing/2014/main" id="{BC4FB5A5-1EA5-AE49-80A9-D7B82DD3CCF0}"/>
              </a:ext>
            </a:extLst>
          </p:cNvPr>
          <p:cNvSpPr/>
          <p:nvPr/>
        </p:nvSpPr>
        <p:spPr>
          <a:xfrm>
            <a:off x="0" y="0"/>
            <a:ext cx="12192000" cy="6858000"/>
          </a:xfrm>
          <a:prstGeom prst="rect">
            <a:avLst/>
          </a:prstGeom>
          <a:solidFill>
            <a:srgbClr val="1A1A1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sp>
        <p:nvSpPr>
          <p:cNvPr id="17" name="Rectangle 16">
            <a:extLst>
              <a:ext uri="{FF2B5EF4-FFF2-40B4-BE49-F238E27FC236}">
                <a16:creationId xmlns:a16="http://schemas.microsoft.com/office/drawing/2014/main" id="{AE91E214-2BCC-F742-A586-38742B0FE644}"/>
              </a:ext>
            </a:extLst>
          </p:cNvPr>
          <p:cNvSpPr/>
          <p:nvPr/>
        </p:nvSpPr>
        <p:spPr>
          <a:xfrm>
            <a:off x="4152899" y="5401848"/>
            <a:ext cx="388620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7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rPr>
              <a:t>“The PLAYBOOK”</a:t>
            </a:r>
            <a:endParaRPr kumimoji="0" lang="en-US" sz="2400" b="0" i="0" u="none" strike="noStrike" kern="1200" cap="none" spc="7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700" normalizeH="0" baseline="0" noProof="0" dirty="0">
                <a:ln>
                  <a:noFill/>
                </a:ln>
                <a:solidFill>
                  <a:srgbClr val="FEE3BD"/>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「教戰手冊」</a:t>
            </a:r>
          </a:p>
        </p:txBody>
      </p:sp>
      <p:sp>
        <p:nvSpPr>
          <p:cNvPr id="18" name="Rectangle 17">
            <a:extLst>
              <a:ext uri="{FF2B5EF4-FFF2-40B4-BE49-F238E27FC236}">
                <a16:creationId xmlns:a16="http://schemas.microsoft.com/office/drawing/2014/main" id="{A3415795-4636-304C-811E-B0D287977DC4}"/>
              </a:ext>
            </a:extLst>
          </p:cNvPr>
          <p:cNvSpPr/>
          <p:nvPr/>
        </p:nvSpPr>
        <p:spPr>
          <a:xfrm>
            <a:off x="1066800" y="992764"/>
            <a:ext cx="10058400" cy="341632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7200" b="0" i="0" u="none" strike="noStrike" kern="1200" cap="none" spc="20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rPr>
              <a:t>FILLING THE VACUUM</a:t>
            </a:r>
            <a:endParaRPr kumimoji="0" lang="en-US" sz="7200" b="0" i="0" u="none" strike="noStrike" kern="1200" cap="none" spc="2000" normalizeH="0" baseline="0" noProof="0" dirty="0">
              <a:ln>
                <a:noFill/>
              </a:ln>
              <a:solidFill>
                <a:srgbClr val="FEE3BD"/>
              </a:solidFill>
              <a:effectLst/>
              <a:uLnTx/>
              <a:uFillTx/>
              <a:latin typeface="Arial" panose="020B0604020202020204" pitchFamily="34" charset="0"/>
              <a:ea typeface="Lato Black" panose="020F0502020204030203" pitchFamily="34" charset="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7200" b="0" i="0" u="none" strike="noStrike" kern="1200" cap="none" spc="2000" normalizeH="0" baseline="0" noProof="0" dirty="0">
                <a:ln>
                  <a:noFill/>
                </a:ln>
                <a:solidFill>
                  <a:srgbClr val="FEE3BD"/>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提供品牌替代方案</a:t>
            </a:r>
          </a:p>
        </p:txBody>
      </p:sp>
    </p:spTree>
    <p:extLst>
      <p:ext uri="{BB962C8B-B14F-4D97-AF65-F5344CB8AC3E}">
        <p14:creationId xmlns:p14="http://schemas.microsoft.com/office/powerpoint/2010/main" val="32280066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107CF51-320F-7648-8EFE-35AF59E9323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20884" b="20884"/>
          <a:stretch>
            <a:fillRect/>
          </a:stretch>
        </p:blipFill>
        <p:spPr/>
      </p:pic>
      <p:sp>
        <p:nvSpPr>
          <p:cNvPr id="7" name="Rectangle 6">
            <a:extLst>
              <a:ext uri="{FF2B5EF4-FFF2-40B4-BE49-F238E27FC236}">
                <a16:creationId xmlns:a16="http://schemas.microsoft.com/office/drawing/2014/main" id="{7C3E5251-F4FF-4815-80A7-40CC60D67C36}"/>
              </a:ext>
            </a:extLst>
          </p:cNvPr>
          <p:cNvSpPr/>
          <p:nvPr/>
        </p:nvSpPr>
        <p:spPr>
          <a:xfrm>
            <a:off x="1538514" y="2936239"/>
            <a:ext cx="9114972" cy="1059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 name="Title 7">
            <a:extLst>
              <a:ext uri="{FF2B5EF4-FFF2-40B4-BE49-F238E27FC236}">
                <a16:creationId xmlns:a16="http://schemas.microsoft.com/office/drawing/2014/main" id="{D0017461-09FD-4184-B540-1F6B3A370D62}"/>
              </a:ext>
            </a:extLst>
          </p:cNvPr>
          <p:cNvSpPr>
            <a:spLocks noGrp="1"/>
          </p:cNvSpPr>
          <p:nvPr>
            <p:ph type="title"/>
          </p:nvPr>
        </p:nvSpPr>
        <p:spPr>
          <a:xfrm>
            <a:off x="1538514" y="2911973"/>
            <a:ext cx="9114971" cy="650874"/>
          </a:xfrm>
        </p:spPr>
        <p:txBody>
          <a:bodyPr/>
          <a:lstStyle/>
          <a:p>
            <a:pPr lvl="0"/>
            <a:r>
              <a:rPr lang="en-US" dirty="0">
                <a:solidFill>
                  <a:schemeClr val="bg2"/>
                </a:solidFill>
                <a:latin typeface="Arial" panose="020B0604020202020204" pitchFamily="34" charset="0"/>
                <a:ea typeface="Microsoft JhengHei" panose="020B0604030504040204" pitchFamily="34" charset="-120"/>
                <a:cs typeface="Arial" panose="020B0604020202020204" pitchFamily="34" charset="0"/>
              </a:rPr>
              <a:t>BUILDING A LEG</a:t>
            </a:r>
            <a:r>
              <a:rPr lang="zh-TW" altLang="en-US" dirty="0">
                <a:solidFill>
                  <a:schemeClr val="bg2"/>
                </a:solidFill>
                <a:latin typeface="Microsoft JhengHei" panose="020B0604030504040204" pitchFamily="34" charset="-120"/>
                <a:ea typeface="Microsoft JhengHei" panose="020B0604030504040204" pitchFamily="34" charset="-120"/>
              </a:rPr>
              <a:t>建立組織</a:t>
            </a:r>
            <a:r>
              <a:rPr lang="en-US" altLang="zh-TW" dirty="0">
                <a:solidFill>
                  <a:schemeClr val="bg2"/>
                </a:solidFill>
                <a:latin typeface="Microsoft JhengHei" panose="020B0604030504040204" pitchFamily="34" charset="-120"/>
                <a:ea typeface="Microsoft JhengHei" panose="020B0604030504040204" pitchFamily="34" charset="-120"/>
              </a:rPr>
              <a:t/>
            </a:r>
            <a:br>
              <a:rPr lang="en-US" altLang="zh-TW" dirty="0">
                <a:solidFill>
                  <a:schemeClr val="bg2"/>
                </a:solidFill>
                <a:latin typeface="Microsoft JhengHei" panose="020B0604030504040204" pitchFamily="34" charset="-120"/>
                <a:ea typeface="Microsoft JhengHei" panose="020B0604030504040204" pitchFamily="34" charset="-120"/>
              </a:rPr>
            </a:br>
            <a:r>
              <a:rPr lang="en-US" altLang="zh-TW" dirty="0">
                <a:solidFill>
                  <a:schemeClr val="bg2"/>
                </a:solidFill>
                <a:latin typeface="Arial" panose="020B0604020202020204" pitchFamily="34" charset="0"/>
                <a:ea typeface="Microsoft JhengHei" panose="020B0604030504040204" pitchFamily="34" charset="-120"/>
                <a:cs typeface="Arial" panose="020B0604020202020204" pitchFamily="34" charset="0"/>
              </a:rPr>
              <a:t>POWER OF LEVERAGE</a:t>
            </a:r>
            <a:r>
              <a:rPr lang="zh-TW" altLang="en-US" dirty="0">
                <a:solidFill>
                  <a:schemeClr val="bg2"/>
                </a:solidFill>
                <a:latin typeface="Microsoft JhengHei" panose="020B0604030504040204" pitchFamily="34" charset="-120"/>
                <a:ea typeface="Microsoft JhengHei" panose="020B0604030504040204" pitchFamily="34" charset="-120"/>
              </a:rPr>
              <a:t>借力使力的力量</a:t>
            </a:r>
            <a:br>
              <a:rPr lang="zh-TW" altLang="en-US" dirty="0">
                <a:solidFill>
                  <a:schemeClr val="bg2"/>
                </a:solidFill>
                <a:latin typeface="Microsoft JhengHei" panose="020B0604030504040204" pitchFamily="34" charset="-120"/>
                <a:ea typeface="Microsoft JhengHei" panose="020B0604030504040204" pitchFamily="34" charset="-120"/>
              </a:rPr>
            </a:br>
            <a:endParaRPr lang="zh-TW" altLang="en-US" dirty="0">
              <a:solidFill>
                <a:schemeClr val="bg2"/>
              </a:solidFill>
              <a:latin typeface="Microsoft JhengHei" panose="020B0604030504040204" pitchFamily="34" charset="-120"/>
              <a:ea typeface="Microsoft JhengHei" panose="020B0604030504040204" pitchFamily="34" charset="-120"/>
            </a:endParaRPr>
          </a:p>
        </p:txBody>
      </p:sp>
      <p:sp>
        <p:nvSpPr>
          <p:cNvPr id="10" name="Rectangle 9">
            <a:extLst>
              <a:ext uri="{FF2B5EF4-FFF2-40B4-BE49-F238E27FC236}">
                <a16:creationId xmlns:a16="http://schemas.microsoft.com/office/drawing/2014/main" id="{67D61F3F-8472-4D6D-BB18-EC26DFDED5DD}"/>
              </a:ext>
            </a:extLst>
          </p:cNvPr>
          <p:cNvSpPr/>
          <p:nvPr/>
        </p:nvSpPr>
        <p:spPr>
          <a:xfrm>
            <a:off x="1712688" y="4177447"/>
            <a:ext cx="8766626" cy="240065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Do you want to make </a:t>
            </a:r>
            <a:r>
              <a:rPr kumimoji="0" lang="en-US" sz="2000" b="0" i="0" u="none" strike="noStrike" kern="1200" cap="none" spc="0" normalizeH="0" baseline="0" noProof="0" dirty="0" smtClean="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HK$1,500/week </a:t>
            </a: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FAST?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你想</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每週快速賺</a:t>
            </a: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取</a:t>
            </a:r>
            <a:r>
              <a:rPr kumimoji="0" lang="en-US" altLang="zh-TW"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HK$1,500</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嗎？</a:t>
            </a:r>
            <a:b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b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OR</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或</a:t>
            </a:r>
            <a:b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b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Do you want to make </a:t>
            </a:r>
            <a:r>
              <a:rPr kumimoji="0" lang="en-US" sz="2000" b="0" i="0" u="none" strike="noStrike" kern="1200" cap="none" spc="0" normalizeH="0" baseline="0" noProof="0" dirty="0" smtClean="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HK$300 </a:t>
            </a:r>
            <a:r>
              <a:rPr kumimoji="0" lang="en-US" sz="2000" b="0" i="0" u="none" strike="noStrike" kern="1200" cap="none" spc="0" normalizeH="0" baseline="0" noProof="0" dirty="0">
                <a:ln>
                  <a:noFill/>
                </a:ln>
                <a:solidFill>
                  <a:srgbClr val="FFFFFF">
                    <a:lumMod val="65000"/>
                    <a:lumOff val="35000"/>
                  </a:srgbClr>
                </a:solidFill>
                <a:effectLst/>
                <a:uLnTx/>
                <a:uFillTx/>
                <a:latin typeface="Arial" panose="020B0604020202020204" pitchFamily="34" charset="0"/>
                <a:ea typeface="Microsoft JhengHei" panose="020B0604030504040204" pitchFamily="34" charset="-120"/>
                <a:cs typeface="Arial" panose="020B0604020202020204" pitchFamily="34" charset="0"/>
              </a:rPr>
              <a:t>check FASTER?</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你想</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更快賺取一</a:t>
            </a:r>
            <a:r>
              <a:rPr kumimoji="0" lang="zh-TW" altLang="en-US"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筆</a:t>
            </a:r>
            <a:r>
              <a:rPr kumimoji="0" lang="en-US" altLang="zh-TW" sz="2000" b="0" i="0" u="none" strike="noStrike" kern="1200" cap="none" spc="0" normalizeH="0" baseline="0" noProof="0" dirty="0" smtClean="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HK$300</a:t>
            </a:r>
            <a:r>
              <a:rPr kumimoji="0" lang="zh-TW" altLang="en-US" sz="2000" b="0" i="0" u="none" strike="noStrike" kern="1200" cap="none" spc="0" normalizeH="0" baseline="0" noProof="0" dirty="0">
                <a:ln>
                  <a:noFill/>
                </a:ln>
                <a:solidFill>
                  <a:srgbClr val="FFFFFF">
                    <a:lumMod val="65000"/>
                    <a:lumOff val="35000"/>
                  </a:srgbClr>
                </a:solidFill>
                <a:effectLst/>
                <a:uLnTx/>
                <a:uFillTx/>
                <a:latin typeface="Microsoft JhengHei" panose="020B0604030504040204" pitchFamily="34" charset="-120"/>
                <a:ea typeface="Microsoft JhengHei" panose="020B0604030504040204" pitchFamily="34" charset="-120"/>
                <a:cs typeface="Titillium" charset="0"/>
              </a:rPr>
              <a:t>的支票嗎？</a:t>
            </a:r>
          </a:p>
        </p:txBody>
      </p:sp>
    </p:spTree>
    <p:extLst>
      <p:ext uri="{BB962C8B-B14F-4D97-AF65-F5344CB8AC3E}">
        <p14:creationId xmlns:p14="http://schemas.microsoft.com/office/powerpoint/2010/main" val="1674927231"/>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4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ppt_x"/>
                                          </p:val>
                                        </p:tav>
                                        <p:tav tm="100000">
                                          <p:val>
                                            <p:strVal val="#ppt_x"/>
                                          </p:val>
                                        </p:tav>
                                      </p:tavLst>
                                    </p:anim>
                                    <p:anim calcmode="lin" valueType="num">
                                      <p:cBhvr additive="base">
                                        <p:cTn id="16"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7FC393-42F7-4265-94A4-808E861BCFEF}"/>
              </a:ext>
            </a:extLst>
          </p:cNvPr>
          <p:cNvSpPr/>
          <p:nvPr/>
        </p:nvSpPr>
        <p:spPr>
          <a:xfrm>
            <a:off x="3507994" y="-1"/>
            <a:ext cx="3618519" cy="61250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cxnSp>
        <p:nvCxnSpPr>
          <p:cNvPr id="25" name="Straight Connector 24"/>
          <p:cNvCxnSpPr>
            <a:cxnSpLocks/>
          </p:cNvCxnSpPr>
          <p:nvPr/>
        </p:nvCxnSpPr>
        <p:spPr>
          <a:xfrm>
            <a:off x="7267666" y="829217"/>
            <a:ext cx="0" cy="4824823"/>
          </a:xfrm>
          <a:prstGeom prst="line">
            <a:avLst/>
          </a:prstGeom>
          <a:ln w="63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A8730BC1-FB17-4CC8-965B-0DB1FB8B1C4E}"/>
              </a:ext>
            </a:extLst>
          </p:cNvPr>
          <p:cNvSpPr>
            <a:spLocks noGrp="1"/>
          </p:cNvSpPr>
          <p:nvPr>
            <p:ph type="title"/>
          </p:nvPr>
        </p:nvSpPr>
        <p:spPr>
          <a:xfrm>
            <a:off x="3939268" y="2162290"/>
            <a:ext cx="3245303" cy="1192655"/>
          </a:xfrm>
        </p:spPr>
        <p:txBody>
          <a:bodyPr>
            <a:normAutofit fontScale="90000"/>
          </a:bodyPr>
          <a:lstStyle/>
          <a:p>
            <a:pPr lvl="0">
              <a:spcBef>
                <a:spcPts val="0"/>
              </a:spcBef>
              <a:defRPr/>
            </a:pPr>
            <a:r>
              <a:rPr lang="en-US" sz="40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Lato Light"/>
              </a:rPr>
              <a:t>Strategic numbers</a:t>
            </a:r>
            <a:br>
              <a:rPr lang="en-US" sz="40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Lato Light"/>
              </a:rPr>
            </a:br>
            <a:r>
              <a:rPr lang="zh-TW" altLang="en-US" sz="4000" dirty="0">
                <a:solidFill>
                  <a:schemeClr val="tx1"/>
                </a:solidFill>
                <a:latin typeface="Microsoft JhengHei" panose="020B0604030504040204" pitchFamily="34" charset="-120"/>
                <a:ea typeface="Microsoft JhengHei" panose="020B0604030504040204" pitchFamily="34" charset="-120"/>
              </a:rPr>
              <a:t>策略</a:t>
            </a:r>
            <a:r>
              <a:rPr lang="zh-TW" altLang="en-US" sz="4000" b="1" dirty="0">
                <a:solidFill>
                  <a:schemeClr val="tx1"/>
                </a:solidFill>
                <a:latin typeface="Microsoft JhengHei" panose="020B0604030504040204" pitchFamily="34" charset="-120"/>
                <a:ea typeface="Microsoft JhengHei" panose="020B0604030504040204" pitchFamily="34" charset="-120"/>
              </a:rPr>
              <a:t>數據</a:t>
            </a:r>
          </a:p>
        </p:txBody>
      </p:sp>
      <p:sp>
        <p:nvSpPr>
          <p:cNvPr id="35" name="AutoShape 3">
            <a:extLst>
              <a:ext uri="{FF2B5EF4-FFF2-40B4-BE49-F238E27FC236}">
                <a16:creationId xmlns:a16="http://schemas.microsoft.com/office/drawing/2014/main" id="{65C9672B-C995-42B4-9535-5D1F9E86B9A7}"/>
              </a:ext>
            </a:extLst>
          </p:cNvPr>
          <p:cNvSpPr>
            <a:spLocks/>
          </p:cNvSpPr>
          <p:nvPr/>
        </p:nvSpPr>
        <p:spPr bwMode="auto">
          <a:xfrm rot="1800000">
            <a:off x="8148078" y="3758641"/>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8" name="AutoShape 3">
            <a:extLst>
              <a:ext uri="{FF2B5EF4-FFF2-40B4-BE49-F238E27FC236}">
                <a16:creationId xmlns:a16="http://schemas.microsoft.com/office/drawing/2014/main" id="{0F3D42CD-6A88-45B7-BB48-9CC5A0BDEB09}"/>
              </a:ext>
            </a:extLst>
          </p:cNvPr>
          <p:cNvSpPr>
            <a:spLocks/>
          </p:cNvSpPr>
          <p:nvPr/>
        </p:nvSpPr>
        <p:spPr bwMode="auto">
          <a:xfrm rot="1800000">
            <a:off x="8148078" y="4915853"/>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4" name="Picture Placeholder 3">
            <a:extLst>
              <a:ext uri="{FF2B5EF4-FFF2-40B4-BE49-F238E27FC236}">
                <a16:creationId xmlns:a16="http://schemas.microsoft.com/office/drawing/2014/main" id="{4718FF5D-9A8B-5643-B570-254306FE101E}"/>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30164" r="37166"/>
          <a:stretch/>
        </p:blipFill>
        <p:spPr>
          <a:xfrm>
            <a:off x="0" y="0"/>
            <a:ext cx="3361038" cy="6858000"/>
          </a:xfrm>
        </p:spPr>
      </p:pic>
      <p:sp>
        <p:nvSpPr>
          <p:cNvPr id="27" name="Shape 750">
            <a:extLst>
              <a:ext uri="{FF2B5EF4-FFF2-40B4-BE49-F238E27FC236}">
                <a16:creationId xmlns:a16="http://schemas.microsoft.com/office/drawing/2014/main" id="{A1CC2AE9-DA59-3F43-9851-6F23ED9DBF6C}"/>
              </a:ext>
            </a:extLst>
          </p:cNvPr>
          <p:cNvSpPr/>
          <p:nvPr/>
        </p:nvSpPr>
        <p:spPr>
          <a:xfrm>
            <a:off x="7440134" y="829217"/>
            <a:ext cx="4599466" cy="5051456"/>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rmAutofit fontScale="77500" lnSpcReduction="20000"/>
          </a:bodyP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150-250 BV/Month Personal Use</a:t>
            </a:r>
            <a: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每月個人使用達到</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150-250 BV</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60 – 300 Names for “Possibility List”</a:t>
            </a:r>
            <a: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「潛在人選名單」有</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60-300</a:t>
            </a: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個人選</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Sell 100 BV (New Business) per month first 12 month in business</a:t>
            </a:r>
            <a: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事業初始的</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12</a:t>
            </a: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個月，每月銷售</a:t>
            </a:r>
            <a:r>
              <a:rPr kumimoji="0" lang="en-US" altLang="zh-TW"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100 BV</a:t>
            </a: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（新業績）</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Show Plan to 4 qualified individuals per month</a:t>
            </a:r>
            <a:br>
              <a:rPr kumimoji="0" lang="en-US" sz="2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br>
            <a:r>
              <a:rPr kumimoji="0" lang="zh-TW" alt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每月向四位合格人選展示事</a:t>
            </a:r>
            <a:r>
              <a:rPr kumimoji="0" lang="zh-TW" altLang="en-US" sz="29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業計劃</a:t>
            </a:r>
            <a:endParaRPr kumimoji="0" lang="en-US" sz="29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727574"/>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727574"/>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727574"/>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1874469337"/>
      </p:ext>
    </p:extLst>
  </p:cSld>
  <p:clrMapOvr>
    <a:masterClrMapping/>
  </p:clrMapOvr>
  <mc:AlternateContent xmlns:mc="http://schemas.openxmlformats.org/markup-compatibility/2006" xmlns:p14="http://schemas.microsoft.com/office/powerpoint/2010/main">
    <mc:Choice Requires="p14">
      <p:transition spd="slow" p14:dur="1250" advClick="0">
        <p:push dir="r"/>
      </p:transition>
    </mc:Choice>
    <mc:Fallback xmlns="">
      <p:transition spd="slow"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 presetClass="entr" presetSubtype="2" decel="10000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1+#ppt_w/2"/>
                                          </p:val>
                                        </p:tav>
                                        <p:tav tm="100000">
                                          <p:val>
                                            <p:strVal val="#ppt_x"/>
                                          </p:val>
                                        </p:tav>
                                      </p:tavLst>
                                    </p:anim>
                                    <p:anim calcmode="lin" valueType="num">
                                      <p:cBhvr additive="base">
                                        <p:cTn id="21" dur="7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animBg="1"/>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E7FC393-42F7-4265-94A4-808E861BCFEF}"/>
              </a:ext>
            </a:extLst>
          </p:cNvPr>
          <p:cNvSpPr/>
          <p:nvPr/>
        </p:nvSpPr>
        <p:spPr>
          <a:xfrm>
            <a:off x="3507994" y="-1"/>
            <a:ext cx="3618519" cy="6568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cxnSp>
        <p:nvCxnSpPr>
          <p:cNvPr id="25" name="Straight Connector 24"/>
          <p:cNvCxnSpPr>
            <a:cxnSpLocks/>
          </p:cNvCxnSpPr>
          <p:nvPr/>
        </p:nvCxnSpPr>
        <p:spPr>
          <a:xfrm>
            <a:off x="7267666" y="829217"/>
            <a:ext cx="0" cy="4824823"/>
          </a:xfrm>
          <a:prstGeom prst="line">
            <a:avLst/>
          </a:prstGeom>
          <a:ln w="6350">
            <a:solidFill>
              <a:schemeClr val="tx1">
                <a:alpha val="20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A8730BC1-FB17-4CC8-965B-0DB1FB8B1C4E}"/>
              </a:ext>
            </a:extLst>
          </p:cNvPr>
          <p:cNvSpPr>
            <a:spLocks noGrp="1"/>
          </p:cNvSpPr>
          <p:nvPr>
            <p:ph type="title"/>
          </p:nvPr>
        </p:nvSpPr>
        <p:spPr>
          <a:xfrm>
            <a:off x="3601298" y="1"/>
            <a:ext cx="3431910" cy="2806262"/>
          </a:xfrm>
        </p:spPr>
        <p:txBody>
          <a:bodyPr>
            <a:noAutofit/>
          </a:bodyPr>
          <a:lstStyle/>
          <a:p>
            <a:pPr lvl="0" algn="ctr" eaLnBrk="0" fontAlgn="base" hangingPunct="0">
              <a:spcAft>
                <a:spcPct val="0"/>
              </a:spcAft>
              <a:defRPr/>
            </a:pPr>
            <a:r>
              <a:rPr lang="en-US" sz="2800" cap="all" dirty="0" smtClean="0">
                <a:solidFill>
                  <a:srgbClr val="DCDEE0"/>
                </a:solidFill>
                <a:latin typeface="Arial" panose="020B0604020202020204" pitchFamily="34" charset="0"/>
                <a:ea typeface="Microsoft JhengHei" panose="020B0604030504040204" pitchFamily="34" charset="-120"/>
                <a:cs typeface="Arial" panose="020B0604020202020204" pitchFamily="34" charset="0"/>
              </a:rPr>
              <a:t>Reviewing and Grouping Possibilities to Build Teams</a:t>
            </a:r>
            <a:r>
              <a:rPr lang="en-US" sz="2800" cap="all" dirty="0" smtClean="0">
                <a:solidFill>
                  <a:srgbClr val="DCDEE0"/>
                </a:solidFill>
                <a:latin typeface="Microsoft JhengHei" panose="020B0604030504040204" pitchFamily="34" charset="-120"/>
                <a:ea typeface="Microsoft JhengHei" panose="020B0604030504040204" pitchFamily="34" charset="-120"/>
                <a:cs typeface="Helvetica Neue Light"/>
              </a:rPr>
              <a:t/>
            </a:r>
            <a:br>
              <a:rPr lang="en-US" sz="2800" cap="all" dirty="0" smtClean="0">
                <a:solidFill>
                  <a:srgbClr val="DCDEE0"/>
                </a:solidFill>
                <a:latin typeface="Microsoft JhengHei" panose="020B0604030504040204" pitchFamily="34" charset="-120"/>
                <a:ea typeface="Microsoft JhengHei" panose="020B0604030504040204" pitchFamily="34" charset="-120"/>
                <a:cs typeface="Helvetica Neue Light"/>
              </a:rPr>
            </a:br>
            <a:r>
              <a:rPr lang="zh-TW" altLang="en-US" sz="2800" cap="all" dirty="0" smtClean="0">
                <a:solidFill>
                  <a:srgbClr val="DCDEE0"/>
                </a:solidFill>
                <a:latin typeface="Microsoft JhengHei" panose="020B0604030504040204" pitchFamily="34" charset="-120"/>
                <a:ea typeface="Microsoft JhengHei" panose="020B0604030504040204" pitchFamily="34" charset="-120"/>
                <a:cs typeface="Helvetica Neue Light"/>
              </a:rPr>
              <a:t>逐一檢視潛在人選，評估之後組成團隊</a:t>
            </a:r>
            <a:endParaRPr lang="zh-TW" altLang="en-US" sz="2800" cap="all" dirty="0">
              <a:solidFill>
                <a:srgbClr val="DCDEE0"/>
              </a:solidFill>
              <a:latin typeface="Microsoft JhengHei" panose="020B0604030504040204" pitchFamily="34" charset="-120"/>
              <a:ea typeface="Microsoft JhengHei" panose="020B0604030504040204" pitchFamily="34" charset="-120"/>
              <a:cs typeface="Helvetica Neue Light"/>
            </a:endParaRPr>
          </a:p>
        </p:txBody>
      </p:sp>
      <p:sp>
        <p:nvSpPr>
          <p:cNvPr id="35" name="AutoShape 3">
            <a:extLst>
              <a:ext uri="{FF2B5EF4-FFF2-40B4-BE49-F238E27FC236}">
                <a16:creationId xmlns:a16="http://schemas.microsoft.com/office/drawing/2014/main" id="{65C9672B-C995-42B4-9535-5D1F9E86B9A7}"/>
              </a:ext>
            </a:extLst>
          </p:cNvPr>
          <p:cNvSpPr>
            <a:spLocks/>
          </p:cNvSpPr>
          <p:nvPr/>
        </p:nvSpPr>
        <p:spPr bwMode="auto">
          <a:xfrm rot="1800000">
            <a:off x="8148078" y="3758641"/>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8" name="AutoShape 3">
            <a:extLst>
              <a:ext uri="{FF2B5EF4-FFF2-40B4-BE49-F238E27FC236}">
                <a16:creationId xmlns:a16="http://schemas.microsoft.com/office/drawing/2014/main" id="{0F3D42CD-6A88-45B7-BB48-9CC5A0BDEB09}"/>
              </a:ext>
            </a:extLst>
          </p:cNvPr>
          <p:cNvSpPr>
            <a:spLocks/>
          </p:cNvSpPr>
          <p:nvPr/>
        </p:nvSpPr>
        <p:spPr bwMode="auto">
          <a:xfrm rot="1800000">
            <a:off x="8148078" y="4915853"/>
            <a:ext cx="197422" cy="19742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6350">
            <a:solidFill>
              <a:schemeClr val="bg1">
                <a:alpha val="45000"/>
              </a:schemeClr>
            </a:solidFill>
          </a:ln>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9" name="Content Placeholder 2">
            <a:extLst>
              <a:ext uri="{FF2B5EF4-FFF2-40B4-BE49-F238E27FC236}">
                <a16:creationId xmlns:a16="http://schemas.microsoft.com/office/drawing/2014/main" id="{47963218-F8F7-6B4F-B625-9F914B6F179B}"/>
              </a:ext>
            </a:extLst>
          </p:cNvPr>
          <p:cNvSpPr txBox="1">
            <a:spLocks/>
          </p:cNvSpPr>
          <p:nvPr/>
        </p:nvSpPr>
        <p:spPr>
          <a:xfrm>
            <a:off x="7405170" y="1459529"/>
            <a:ext cx="4516990" cy="4525962"/>
          </a:xfrm>
          <a:prstGeom prst="rect">
            <a:avLst/>
          </a:prstGeom>
        </p:spPr>
        <p:txBody>
          <a:bodyPr/>
          <a:lstStyle>
            <a:lvl1pPr marL="0" marR="0" indent="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1pPr>
            <a:lvl2pPr marL="0" marR="0" indent="1143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2pPr>
            <a:lvl3pPr marL="0" marR="0" indent="2286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3pPr>
            <a:lvl4pPr marL="0" marR="0" indent="3429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4pPr>
            <a:lvl5pPr marL="0" marR="0" indent="4572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5pPr>
            <a:lvl6pPr marL="0" marR="0" indent="5715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6pPr>
            <a:lvl7pPr marL="0" marR="0" indent="6858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7pPr>
            <a:lvl8pPr marL="0" marR="0" indent="8001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8pPr>
            <a:lvl9pPr marL="0" marR="0" indent="914400" algn="l" defTabSz="412750" rtl="0" latinLnBrk="0">
              <a:lnSpc>
                <a:spcPct val="100000"/>
              </a:lnSpc>
              <a:spcBef>
                <a:spcPts val="0"/>
              </a:spcBef>
              <a:spcAft>
                <a:spcPts val="0"/>
              </a:spcAft>
              <a:buClrTx/>
              <a:buSzTx/>
              <a:buFontTx/>
              <a:buNone/>
              <a:tabLst/>
              <a:defRPr sz="1300" b="0" i="0" u="none" strike="noStrike" cap="none" spc="0" baseline="0">
                <a:ln>
                  <a:noFill/>
                </a:ln>
                <a:solidFill>
                  <a:srgbClr val="727574"/>
                </a:solidFill>
                <a:uFillTx/>
                <a:latin typeface="PT Sans"/>
                <a:ea typeface="PT Sans"/>
                <a:cs typeface="PT Sans"/>
                <a:sym typeface="PT Sans"/>
              </a:defRPr>
            </a:lvl9pPr>
          </a:lstStyle>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(XBA) </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(XBA) </a:t>
            </a: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a:t>
            </a: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(XBA) </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(XBA)</a:t>
            </a: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a:t>
            </a: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(XBA) </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(XBA)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t>
            </a:r>
            <a:endPar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endParaRPr>
          </a:p>
          <a:p>
            <a:pPr marL="457200" marR="0" lvl="0" indent="-457200" algn="l" defTabSz="412750" rtl="0" eaLnBrk="1" fontAlgn="auto" latinLnBrk="0" hangingPunct="1">
              <a:lnSpc>
                <a:spcPct val="100000"/>
              </a:lnSpc>
              <a:spcBef>
                <a:spcPts val="0"/>
              </a:spcBef>
              <a:spcAft>
                <a:spcPts val="0"/>
              </a:spcAft>
              <a:buClrTx/>
              <a:buSzTx/>
              <a:buFont typeface="Calibri" charset="0"/>
              <a:buAutoNum type="arabicPeriod"/>
              <a:tabLst/>
              <a:defRPr/>
            </a:pPr>
            <a:r>
              <a:rPr kumimoji="0" lang="en-US" sz="2400" b="0" i="0" u="sng"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PT Sans"/>
              </a:rPr>
              <a:t>    NAME (X)</a:t>
            </a:r>
            <a:r>
              <a:rPr kumimoji="0" lang="zh" altLang="en-US" sz="2400" b="0" i="0" u="sng" strike="noStrike" kern="1200" cap="none" spc="0" normalizeH="0" baseline="0" noProof="0" dirty="0">
                <a:ln>
                  <a:noFill/>
                </a:ln>
                <a:solidFill>
                  <a:srgbClr val="FFFFFF"/>
                </a:solidFill>
                <a:effectLst/>
                <a:uLnTx/>
                <a:uFillTx/>
                <a:latin typeface="Microsoft JhengHei" panose="020B0604030504040204" pitchFamily="34" charset="-120"/>
                <a:ea typeface="SimSun" pitchFamily="18" charset="0"/>
                <a:sym typeface="PT Sans"/>
              </a:rPr>
              <a:t> 姓名</a:t>
            </a:r>
            <a:r>
              <a:rPr kumimoji="0" lang="en-US" altLang="zh" sz="24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PT Sans"/>
              </a:rPr>
              <a:t>(X)</a:t>
            </a:r>
          </a:p>
        </p:txBody>
      </p:sp>
      <p:sp>
        <p:nvSpPr>
          <p:cNvPr id="11" name="Shape 1705">
            <a:extLst>
              <a:ext uri="{FF2B5EF4-FFF2-40B4-BE49-F238E27FC236}">
                <a16:creationId xmlns:a16="http://schemas.microsoft.com/office/drawing/2014/main" id="{35B973F1-00F1-E445-8EB8-A8B468BFC4B1}"/>
              </a:ext>
            </a:extLst>
          </p:cNvPr>
          <p:cNvSpPr/>
          <p:nvPr/>
        </p:nvSpPr>
        <p:spPr>
          <a:xfrm>
            <a:off x="3934247" y="2959242"/>
            <a:ext cx="3261018" cy="3609197"/>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Autofit/>
          </a:bodyPr>
          <a:lstStyle>
            <a:lvl1pPr>
              <a:defRPr>
                <a:solidFill>
                  <a:srgbClr val="8F9291"/>
                </a:solidFil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Key Groupings: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組隊關鍵：</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All Your Possibilities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zh-TW" altLang="en-US" sz="20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你的</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全部的潛在人選</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Friends/Family</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親朋好友</a:t>
            </a: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Wor</a:t>
            </a: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k</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同事</a:t>
            </a:r>
          </a:p>
        </p:txBody>
      </p:sp>
      <p:pic>
        <p:nvPicPr>
          <p:cNvPr id="7" name="Picture Placeholder 6">
            <a:extLst>
              <a:ext uri="{FF2B5EF4-FFF2-40B4-BE49-F238E27FC236}">
                <a16:creationId xmlns:a16="http://schemas.microsoft.com/office/drawing/2014/main" id="{6685D52D-6512-2945-8EB0-C2CAC771F3A6}"/>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39890" r="27452"/>
          <a:stretch/>
        </p:blipFill>
        <p:spPr>
          <a:xfrm>
            <a:off x="0" y="0"/>
            <a:ext cx="3361038" cy="6858000"/>
          </a:xfrm>
        </p:spPr>
      </p:pic>
    </p:spTree>
    <p:extLst>
      <p:ext uri="{BB962C8B-B14F-4D97-AF65-F5344CB8AC3E}">
        <p14:creationId xmlns:p14="http://schemas.microsoft.com/office/powerpoint/2010/main" val="1993445483"/>
      </p:ext>
    </p:extLst>
  </p:cSld>
  <p:clrMapOvr>
    <a:masterClrMapping/>
  </p:clrMapOvr>
  <mc:AlternateContent xmlns:mc="http://schemas.openxmlformats.org/markup-compatibility/2006" xmlns:p14="http://schemas.microsoft.com/office/powerpoint/2010/main">
    <mc:Choice Requires="p14">
      <p:transition spd="slow" p14:dur="1250" advClick="0">
        <p:push dir="r"/>
      </p:transition>
    </mc:Choice>
    <mc:Fallback xmlns="">
      <p:transition spd="slow" advClick="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 presetClass="entr" presetSubtype="2" decel="10000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1+#ppt_w/2"/>
                                          </p:val>
                                        </p:tav>
                                        <p:tav tm="100000">
                                          <p:val>
                                            <p:strVal val="#ppt_x"/>
                                          </p:val>
                                        </p:tav>
                                      </p:tavLst>
                                    </p:anim>
                                    <p:anim calcmode="lin" valueType="num">
                                      <p:cBhvr additive="base">
                                        <p:cTn id="17" dur="750" fill="hold"/>
                                        <p:tgtEl>
                                          <p:spTgt spid="35"/>
                                        </p:tgtEl>
                                        <p:attrNameLst>
                                          <p:attrName>ppt_y</p:attrName>
                                        </p:attrNameLst>
                                      </p:cBhvr>
                                      <p:tavLst>
                                        <p:tav tm="0">
                                          <p:val>
                                            <p:strVal val="#ppt_y"/>
                                          </p:val>
                                        </p:tav>
                                        <p:tav tm="100000">
                                          <p:val>
                                            <p:strVal val="#ppt_y"/>
                                          </p:val>
                                        </p:tav>
                                      </p:tavLst>
                                    </p:anim>
                                  </p:childTnLst>
                                </p:cTn>
                              </p:par>
                              <p:par>
                                <p:cTn id="18" presetID="2" presetClass="entr" presetSubtype="2" decel="10000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750" fill="hold"/>
                                        <p:tgtEl>
                                          <p:spTgt spid="38"/>
                                        </p:tgtEl>
                                        <p:attrNameLst>
                                          <p:attrName>ppt_x</p:attrName>
                                        </p:attrNameLst>
                                      </p:cBhvr>
                                      <p:tavLst>
                                        <p:tav tm="0">
                                          <p:val>
                                            <p:strVal val="1+#ppt_w/2"/>
                                          </p:val>
                                        </p:tav>
                                        <p:tav tm="100000">
                                          <p:val>
                                            <p:strVal val="#ppt_x"/>
                                          </p:val>
                                        </p:tav>
                                      </p:tavLst>
                                    </p:anim>
                                    <p:anim calcmode="lin" valueType="num">
                                      <p:cBhvr additive="base">
                                        <p:cTn id="21" dur="7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5" grpId="0" animBg="1"/>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4F3D3D79-392C-2E43-B537-A16421BA1340}"/>
              </a:ext>
            </a:extLst>
          </p:cNvPr>
          <p:cNvSpPr/>
          <p:nvPr/>
        </p:nvSpPr>
        <p:spPr>
          <a:xfrm>
            <a:off x="-12494" y="-1"/>
            <a:ext cx="4618058" cy="65684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rial" panose="020B0604020202020204" pitchFamily="34" charset="0"/>
              <a:ea typeface="+mn-ea"/>
              <a:cs typeface="Arial" panose="020B0604020202020204" pitchFamily="34" charset="0"/>
            </a:endParaRPr>
          </a:p>
        </p:txBody>
      </p:sp>
      <p:sp>
        <p:nvSpPr>
          <p:cNvPr id="11" name="Oval 10">
            <a:extLst>
              <a:ext uri="{FF2B5EF4-FFF2-40B4-BE49-F238E27FC236}">
                <a16:creationId xmlns:a16="http://schemas.microsoft.com/office/drawing/2014/main" id="{1E05E48A-A9FE-7A47-8F36-FF8A0482EA29}"/>
              </a:ext>
            </a:extLst>
          </p:cNvPr>
          <p:cNvSpPr>
            <a:spLocks noChangeArrowheads="1"/>
          </p:cNvSpPr>
          <p:nvPr/>
        </p:nvSpPr>
        <p:spPr bwMode="auto">
          <a:xfrm>
            <a:off x="5199289" y="1525927"/>
            <a:ext cx="3816350" cy="3311525"/>
          </a:xfrm>
          <a:prstGeom prst="ellipse">
            <a:avLst/>
          </a:prstGeom>
          <a:noFill/>
          <a:ln w="9525">
            <a:solidFill>
              <a:schemeClr val="accent6">
                <a:lumMod val="75000"/>
              </a:schemeClr>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5">
            <a:extLst>
              <a:ext uri="{FF2B5EF4-FFF2-40B4-BE49-F238E27FC236}">
                <a16:creationId xmlns:a16="http://schemas.microsoft.com/office/drawing/2014/main" id="{9E9BC5F1-5898-414B-B9C8-96CFA1DB8A2E}"/>
              </a:ext>
            </a:extLst>
          </p:cNvPr>
          <p:cNvSpPr txBox="1">
            <a:spLocks noChangeArrowheads="1"/>
          </p:cNvSpPr>
          <p:nvPr/>
        </p:nvSpPr>
        <p:spPr bwMode="auto">
          <a:xfrm>
            <a:off x="5559651" y="2173626"/>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3" name="TextBox 6">
            <a:extLst>
              <a:ext uri="{FF2B5EF4-FFF2-40B4-BE49-F238E27FC236}">
                <a16:creationId xmlns:a16="http://schemas.microsoft.com/office/drawing/2014/main" id="{825F2575-5028-444B-B239-3C8C661E0536}"/>
              </a:ext>
            </a:extLst>
          </p:cNvPr>
          <p:cNvSpPr txBox="1">
            <a:spLocks noChangeArrowheads="1"/>
          </p:cNvSpPr>
          <p:nvPr/>
        </p:nvSpPr>
        <p:spPr bwMode="auto">
          <a:xfrm>
            <a:off x="7070951" y="1813264"/>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4" name="TextBox 7">
            <a:extLst>
              <a:ext uri="{FF2B5EF4-FFF2-40B4-BE49-F238E27FC236}">
                <a16:creationId xmlns:a16="http://schemas.microsoft.com/office/drawing/2014/main" id="{480FDCA6-30EE-FB42-8356-DF69B8127687}"/>
              </a:ext>
            </a:extLst>
          </p:cNvPr>
          <p:cNvSpPr txBox="1">
            <a:spLocks noChangeArrowheads="1"/>
          </p:cNvSpPr>
          <p:nvPr/>
        </p:nvSpPr>
        <p:spPr bwMode="auto">
          <a:xfrm>
            <a:off x="5754914" y="2719726"/>
            <a:ext cx="431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7" name="TextBox 8">
            <a:extLst>
              <a:ext uri="{FF2B5EF4-FFF2-40B4-BE49-F238E27FC236}">
                <a16:creationId xmlns:a16="http://schemas.microsoft.com/office/drawing/2014/main" id="{0C58FD98-191B-3343-A1E3-B46D80251D7B}"/>
              </a:ext>
            </a:extLst>
          </p:cNvPr>
          <p:cNvSpPr txBox="1">
            <a:spLocks noChangeArrowheads="1"/>
          </p:cNvSpPr>
          <p:nvPr/>
        </p:nvSpPr>
        <p:spPr bwMode="auto">
          <a:xfrm>
            <a:off x="6278789" y="1711664"/>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8" name="TextBox 9">
            <a:extLst>
              <a:ext uri="{FF2B5EF4-FFF2-40B4-BE49-F238E27FC236}">
                <a16:creationId xmlns:a16="http://schemas.microsoft.com/office/drawing/2014/main" id="{02BF09F7-BC27-9745-99AE-69199708D6BE}"/>
              </a:ext>
            </a:extLst>
          </p:cNvPr>
          <p:cNvSpPr txBox="1">
            <a:spLocks noChangeArrowheads="1"/>
          </p:cNvSpPr>
          <p:nvPr/>
        </p:nvSpPr>
        <p:spPr bwMode="auto">
          <a:xfrm>
            <a:off x="7683726" y="1943439"/>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19" name="TextBox 10">
            <a:extLst>
              <a:ext uri="{FF2B5EF4-FFF2-40B4-BE49-F238E27FC236}">
                <a16:creationId xmlns:a16="http://schemas.microsoft.com/office/drawing/2014/main" id="{36EF1B23-36A2-A84B-9F52-34BDA9E74CF4}"/>
              </a:ext>
            </a:extLst>
          </p:cNvPr>
          <p:cNvSpPr txBox="1">
            <a:spLocks noChangeArrowheads="1"/>
          </p:cNvSpPr>
          <p:nvPr/>
        </p:nvSpPr>
        <p:spPr bwMode="auto">
          <a:xfrm>
            <a:off x="6675664" y="2259352"/>
            <a:ext cx="43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0" name="TextBox 11">
            <a:extLst>
              <a:ext uri="{FF2B5EF4-FFF2-40B4-BE49-F238E27FC236}">
                <a16:creationId xmlns:a16="http://schemas.microsoft.com/office/drawing/2014/main" id="{8C5441AF-B9C0-F24A-93F9-293B56266D00}"/>
              </a:ext>
            </a:extLst>
          </p:cNvPr>
          <p:cNvSpPr txBox="1">
            <a:spLocks noChangeArrowheads="1"/>
          </p:cNvSpPr>
          <p:nvPr/>
        </p:nvSpPr>
        <p:spPr bwMode="auto">
          <a:xfrm>
            <a:off x="5270726" y="3181689"/>
            <a:ext cx="431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1" name="TextBox 12">
            <a:extLst>
              <a:ext uri="{FF2B5EF4-FFF2-40B4-BE49-F238E27FC236}">
                <a16:creationId xmlns:a16="http://schemas.microsoft.com/office/drawing/2014/main" id="{F8FB6E35-AB19-094C-A017-F9EF97FCDDAD}"/>
              </a:ext>
            </a:extLst>
          </p:cNvPr>
          <p:cNvSpPr txBox="1">
            <a:spLocks noChangeArrowheads="1"/>
          </p:cNvSpPr>
          <p:nvPr/>
        </p:nvSpPr>
        <p:spPr bwMode="auto">
          <a:xfrm>
            <a:off x="6459765" y="3181689"/>
            <a:ext cx="611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3" name="TextBox 13">
            <a:extLst>
              <a:ext uri="{FF2B5EF4-FFF2-40B4-BE49-F238E27FC236}">
                <a16:creationId xmlns:a16="http://schemas.microsoft.com/office/drawing/2014/main" id="{C3944F8C-ED1E-6446-B17C-8EB69700F731}"/>
              </a:ext>
            </a:extLst>
          </p:cNvPr>
          <p:cNvSpPr txBox="1">
            <a:spLocks noChangeArrowheads="1"/>
          </p:cNvSpPr>
          <p:nvPr/>
        </p:nvSpPr>
        <p:spPr bwMode="auto">
          <a:xfrm>
            <a:off x="6999515" y="3586502"/>
            <a:ext cx="611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4" name="TextBox 14">
            <a:extLst>
              <a:ext uri="{FF2B5EF4-FFF2-40B4-BE49-F238E27FC236}">
                <a16:creationId xmlns:a16="http://schemas.microsoft.com/office/drawing/2014/main" id="{9685EA23-328D-FD4F-9F2B-F15F77D14CAE}"/>
              </a:ext>
            </a:extLst>
          </p:cNvPr>
          <p:cNvSpPr txBox="1">
            <a:spLocks noChangeArrowheads="1"/>
          </p:cNvSpPr>
          <p:nvPr/>
        </p:nvSpPr>
        <p:spPr bwMode="auto">
          <a:xfrm>
            <a:off x="8186965" y="2173626"/>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5" name="TextBox 15">
            <a:extLst>
              <a:ext uri="{FF2B5EF4-FFF2-40B4-BE49-F238E27FC236}">
                <a16:creationId xmlns:a16="http://schemas.microsoft.com/office/drawing/2014/main" id="{0205B84C-79E8-5246-9703-D812D5E16413}"/>
              </a:ext>
            </a:extLst>
          </p:cNvPr>
          <p:cNvSpPr txBox="1">
            <a:spLocks noChangeArrowheads="1"/>
          </p:cNvSpPr>
          <p:nvPr/>
        </p:nvSpPr>
        <p:spPr bwMode="auto">
          <a:xfrm>
            <a:off x="6153376" y="3959564"/>
            <a:ext cx="61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29" name="TextBox 16">
            <a:extLst>
              <a:ext uri="{FF2B5EF4-FFF2-40B4-BE49-F238E27FC236}">
                <a16:creationId xmlns:a16="http://schemas.microsoft.com/office/drawing/2014/main" id="{4F1FBFAA-5772-814C-ADE8-5BF17D3D03AC}"/>
              </a:ext>
            </a:extLst>
          </p:cNvPr>
          <p:cNvSpPr txBox="1">
            <a:spLocks noChangeArrowheads="1"/>
          </p:cNvSpPr>
          <p:nvPr/>
        </p:nvSpPr>
        <p:spPr bwMode="auto">
          <a:xfrm>
            <a:off x="7647215" y="3942101"/>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0" name="TextBox 17">
            <a:extLst>
              <a:ext uri="{FF2B5EF4-FFF2-40B4-BE49-F238E27FC236}">
                <a16:creationId xmlns:a16="http://schemas.microsoft.com/office/drawing/2014/main" id="{ED52E2B4-BFFB-FC49-8BFB-660E327281F4}"/>
              </a:ext>
            </a:extLst>
          </p:cNvPr>
          <p:cNvSpPr txBox="1">
            <a:spLocks noChangeArrowheads="1"/>
          </p:cNvSpPr>
          <p:nvPr/>
        </p:nvSpPr>
        <p:spPr bwMode="auto">
          <a:xfrm>
            <a:off x="6816951" y="4189751"/>
            <a:ext cx="61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1" name="TextBox 25">
            <a:extLst>
              <a:ext uri="{FF2B5EF4-FFF2-40B4-BE49-F238E27FC236}">
                <a16:creationId xmlns:a16="http://schemas.microsoft.com/office/drawing/2014/main" id="{B59D5E0F-A80A-7E4D-B81D-06314B543BC1}"/>
              </a:ext>
            </a:extLst>
          </p:cNvPr>
          <p:cNvSpPr txBox="1">
            <a:spLocks noChangeArrowheads="1"/>
          </p:cNvSpPr>
          <p:nvPr/>
        </p:nvSpPr>
        <p:spPr bwMode="auto">
          <a:xfrm>
            <a:off x="8079015" y="2864189"/>
            <a:ext cx="936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2" name="TextBox 26">
            <a:extLst>
              <a:ext uri="{FF2B5EF4-FFF2-40B4-BE49-F238E27FC236}">
                <a16:creationId xmlns:a16="http://schemas.microsoft.com/office/drawing/2014/main" id="{A7FA5B85-27BB-2440-B725-4D01BB67FABF}"/>
              </a:ext>
            </a:extLst>
          </p:cNvPr>
          <p:cNvSpPr txBox="1">
            <a:spLocks noChangeArrowheads="1"/>
          </p:cNvSpPr>
          <p:nvPr/>
        </p:nvSpPr>
        <p:spPr bwMode="auto">
          <a:xfrm>
            <a:off x="8115527" y="3369014"/>
            <a:ext cx="936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3" name="TextBox 27">
            <a:extLst>
              <a:ext uri="{FF2B5EF4-FFF2-40B4-BE49-F238E27FC236}">
                <a16:creationId xmlns:a16="http://schemas.microsoft.com/office/drawing/2014/main" id="{72A2933C-35D7-9D42-9171-FA707012A690}"/>
              </a:ext>
            </a:extLst>
          </p:cNvPr>
          <p:cNvSpPr txBox="1">
            <a:spLocks noChangeArrowheads="1"/>
          </p:cNvSpPr>
          <p:nvPr/>
        </p:nvSpPr>
        <p:spPr bwMode="auto">
          <a:xfrm>
            <a:off x="7375752" y="3151526"/>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X</a:t>
            </a:r>
          </a:p>
        </p:txBody>
      </p:sp>
      <p:sp>
        <p:nvSpPr>
          <p:cNvPr id="34" name="TextBox 28">
            <a:extLst>
              <a:ext uri="{FF2B5EF4-FFF2-40B4-BE49-F238E27FC236}">
                <a16:creationId xmlns:a16="http://schemas.microsoft.com/office/drawing/2014/main" id="{A5BC2C17-BEC1-044D-A6F4-635EA6967E37}"/>
              </a:ext>
            </a:extLst>
          </p:cNvPr>
          <p:cNvSpPr txBox="1">
            <a:spLocks noChangeArrowheads="1"/>
          </p:cNvSpPr>
          <p:nvPr/>
        </p:nvSpPr>
        <p:spPr bwMode="auto">
          <a:xfrm>
            <a:off x="9168040" y="179738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5" name="TextBox 29">
            <a:extLst>
              <a:ext uri="{FF2B5EF4-FFF2-40B4-BE49-F238E27FC236}">
                <a16:creationId xmlns:a16="http://schemas.microsoft.com/office/drawing/2014/main" id="{F29BF4F9-9DE0-7A4E-B398-748F3CE7FC68}"/>
              </a:ext>
            </a:extLst>
          </p:cNvPr>
          <p:cNvSpPr txBox="1">
            <a:spLocks noChangeArrowheads="1"/>
          </p:cNvSpPr>
          <p:nvPr/>
        </p:nvSpPr>
        <p:spPr bwMode="auto">
          <a:xfrm>
            <a:off x="9618890" y="2872126"/>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6" name="TextBox 30">
            <a:extLst>
              <a:ext uri="{FF2B5EF4-FFF2-40B4-BE49-F238E27FC236}">
                <a16:creationId xmlns:a16="http://schemas.microsoft.com/office/drawing/2014/main" id="{910CF41C-4650-A041-8A63-30E6471C860D}"/>
              </a:ext>
            </a:extLst>
          </p:cNvPr>
          <p:cNvSpPr txBox="1">
            <a:spLocks noChangeArrowheads="1"/>
          </p:cNvSpPr>
          <p:nvPr/>
        </p:nvSpPr>
        <p:spPr bwMode="auto">
          <a:xfrm>
            <a:off x="10095140" y="2151401"/>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7" name="TextBox 31">
            <a:extLst>
              <a:ext uri="{FF2B5EF4-FFF2-40B4-BE49-F238E27FC236}">
                <a16:creationId xmlns:a16="http://schemas.microsoft.com/office/drawing/2014/main" id="{30A5A154-B833-ED49-B9B4-A9E834058C60}"/>
              </a:ext>
            </a:extLst>
          </p:cNvPr>
          <p:cNvSpPr txBox="1">
            <a:spLocks noChangeArrowheads="1"/>
          </p:cNvSpPr>
          <p:nvPr/>
        </p:nvSpPr>
        <p:spPr bwMode="auto">
          <a:xfrm>
            <a:off x="9901465" y="1567201"/>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8" name="TextBox 32">
            <a:extLst>
              <a:ext uri="{FF2B5EF4-FFF2-40B4-BE49-F238E27FC236}">
                <a16:creationId xmlns:a16="http://schemas.microsoft.com/office/drawing/2014/main" id="{BAB0C372-E80C-5A45-ABE8-FB18967CFAC8}"/>
              </a:ext>
            </a:extLst>
          </p:cNvPr>
          <p:cNvSpPr txBox="1">
            <a:spLocks noChangeArrowheads="1"/>
          </p:cNvSpPr>
          <p:nvPr/>
        </p:nvSpPr>
        <p:spPr bwMode="auto">
          <a:xfrm>
            <a:off x="10365015" y="308008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39" name="TextBox 33">
            <a:extLst>
              <a:ext uri="{FF2B5EF4-FFF2-40B4-BE49-F238E27FC236}">
                <a16:creationId xmlns:a16="http://schemas.microsoft.com/office/drawing/2014/main" id="{81B8851B-B562-7B43-B7E9-AE31D1FC8BFC}"/>
              </a:ext>
            </a:extLst>
          </p:cNvPr>
          <p:cNvSpPr txBox="1">
            <a:spLocks noChangeArrowheads="1"/>
          </p:cNvSpPr>
          <p:nvPr/>
        </p:nvSpPr>
        <p:spPr bwMode="auto">
          <a:xfrm>
            <a:off x="10887301" y="2500651"/>
            <a:ext cx="306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40" name="TextBox 34">
            <a:extLst>
              <a:ext uri="{FF2B5EF4-FFF2-40B4-BE49-F238E27FC236}">
                <a16:creationId xmlns:a16="http://schemas.microsoft.com/office/drawing/2014/main" id="{C2E69CFB-72C4-9541-84D9-D56BD201767C}"/>
              </a:ext>
            </a:extLst>
          </p:cNvPr>
          <p:cNvSpPr txBox="1">
            <a:spLocks noChangeArrowheads="1"/>
          </p:cNvSpPr>
          <p:nvPr/>
        </p:nvSpPr>
        <p:spPr bwMode="auto">
          <a:xfrm>
            <a:off x="9879240" y="361348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41" name="TextBox 35">
            <a:extLst>
              <a:ext uri="{FF2B5EF4-FFF2-40B4-BE49-F238E27FC236}">
                <a16:creationId xmlns:a16="http://schemas.microsoft.com/office/drawing/2014/main" id="{3557AC54-6022-2043-A551-031CC6CEAB14}"/>
              </a:ext>
            </a:extLst>
          </p:cNvPr>
          <p:cNvSpPr txBox="1">
            <a:spLocks noChangeArrowheads="1"/>
          </p:cNvSpPr>
          <p:nvPr/>
        </p:nvSpPr>
        <p:spPr bwMode="auto">
          <a:xfrm>
            <a:off x="10887301" y="3673814"/>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42" name="TextBox 27">
            <a:extLst>
              <a:ext uri="{FF2B5EF4-FFF2-40B4-BE49-F238E27FC236}">
                <a16:creationId xmlns:a16="http://schemas.microsoft.com/office/drawing/2014/main" id="{571FEA30-614D-7C44-A49E-C646588C7A28}"/>
              </a:ext>
            </a:extLst>
          </p:cNvPr>
          <p:cNvSpPr txBox="1">
            <a:spLocks noChangeArrowheads="1"/>
          </p:cNvSpPr>
          <p:nvPr/>
        </p:nvSpPr>
        <p:spPr bwMode="auto">
          <a:xfrm>
            <a:off x="6991051" y="2504679"/>
            <a:ext cx="11943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rPr>
              <a:t>YOU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1" i="0" u="sng" strike="noStrike" kern="1200" cap="none" spc="0" normalizeH="0" baseline="0" noProof="0" dirty="0" smtClean="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rPr>
              <a:t>你</a:t>
            </a:r>
            <a:endParaRPr kumimoji="0" lang="zh-TW" altLang="en-US" sz="2400" b="1" i="0" u="sng"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endParaRPr>
          </a:p>
        </p:txBody>
      </p:sp>
      <p:sp>
        <p:nvSpPr>
          <p:cNvPr id="43" name="TextBox 12">
            <a:extLst>
              <a:ext uri="{FF2B5EF4-FFF2-40B4-BE49-F238E27FC236}">
                <a16:creationId xmlns:a16="http://schemas.microsoft.com/office/drawing/2014/main" id="{A9031F17-A036-C449-AB19-D4FA52C8D9DD}"/>
              </a:ext>
            </a:extLst>
          </p:cNvPr>
          <p:cNvSpPr txBox="1">
            <a:spLocks noChangeArrowheads="1"/>
          </p:cNvSpPr>
          <p:nvPr/>
        </p:nvSpPr>
        <p:spPr bwMode="auto">
          <a:xfrm>
            <a:off x="6433299" y="3183276"/>
            <a:ext cx="61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4" name="TextBox 13">
            <a:extLst>
              <a:ext uri="{FF2B5EF4-FFF2-40B4-BE49-F238E27FC236}">
                <a16:creationId xmlns:a16="http://schemas.microsoft.com/office/drawing/2014/main" id="{6E80DB68-369E-4B4F-9704-EAC841DD30A1}"/>
              </a:ext>
            </a:extLst>
          </p:cNvPr>
          <p:cNvSpPr txBox="1">
            <a:spLocks noChangeArrowheads="1"/>
          </p:cNvSpPr>
          <p:nvPr/>
        </p:nvSpPr>
        <p:spPr bwMode="auto">
          <a:xfrm>
            <a:off x="6982574" y="3588089"/>
            <a:ext cx="6111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5" name="TextBox 15">
            <a:extLst>
              <a:ext uri="{FF2B5EF4-FFF2-40B4-BE49-F238E27FC236}">
                <a16:creationId xmlns:a16="http://schemas.microsoft.com/office/drawing/2014/main" id="{ABD71A39-621A-0140-BBB1-355A8EEB12B3}"/>
              </a:ext>
            </a:extLst>
          </p:cNvPr>
          <p:cNvSpPr txBox="1">
            <a:spLocks noChangeArrowheads="1"/>
          </p:cNvSpPr>
          <p:nvPr/>
        </p:nvSpPr>
        <p:spPr bwMode="auto">
          <a:xfrm>
            <a:off x="6334874" y="3961151"/>
            <a:ext cx="611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6" name="TextBox 16">
            <a:extLst>
              <a:ext uri="{FF2B5EF4-FFF2-40B4-BE49-F238E27FC236}">
                <a16:creationId xmlns:a16="http://schemas.microsoft.com/office/drawing/2014/main" id="{2FC35A7D-BE49-DE49-BEC8-5C9CAA861D23}"/>
              </a:ext>
            </a:extLst>
          </p:cNvPr>
          <p:cNvSpPr txBox="1">
            <a:spLocks noChangeArrowheads="1"/>
          </p:cNvSpPr>
          <p:nvPr/>
        </p:nvSpPr>
        <p:spPr bwMode="auto">
          <a:xfrm>
            <a:off x="7630275" y="3943689"/>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7" name="TextBox 17">
            <a:extLst>
              <a:ext uri="{FF2B5EF4-FFF2-40B4-BE49-F238E27FC236}">
                <a16:creationId xmlns:a16="http://schemas.microsoft.com/office/drawing/2014/main" id="{CBA79B36-5328-7A40-8352-50919F053201}"/>
              </a:ext>
            </a:extLst>
          </p:cNvPr>
          <p:cNvSpPr txBox="1">
            <a:spLocks noChangeArrowheads="1"/>
          </p:cNvSpPr>
          <p:nvPr/>
        </p:nvSpPr>
        <p:spPr bwMode="auto">
          <a:xfrm>
            <a:off x="6795249" y="4191339"/>
            <a:ext cx="61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8" name="TextBox 18">
            <a:extLst>
              <a:ext uri="{FF2B5EF4-FFF2-40B4-BE49-F238E27FC236}">
                <a16:creationId xmlns:a16="http://schemas.microsoft.com/office/drawing/2014/main" id="{7385A2C7-D50D-284A-9576-1C96B00DC06C}"/>
              </a:ext>
            </a:extLst>
          </p:cNvPr>
          <p:cNvSpPr txBox="1">
            <a:spLocks noChangeArrowheads="1"/>
          </p:cNvSpPr>
          <p:nvPr/>
        </p:nvSpPr>
        <p:spPr bwMode="auto">
          <a:xfrm>
            <a:off x="7158265" y="4850151"/>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49" name="TextBox 19">
            <a:extLst>
              <a:ext uri="{FF2B5EF4-FFF2-40B4-BE49-F238E27FC236}">
                <a16:creationId xmlns:a16="http://schemas.microsoft.com/office/drawing/2014/main" id="{D77BC80F-1C43-E94F-9CF9-41939F4C0003}"/>
              </a:ext>
            </a:extLst>
          </p:cNvPr>
          <p:cNvSpPr txBox="1">
            <a:spLocks noChangeArrowheads="1"/>
          </p:cNvSpPr>
          <p:nvPr/>
        </p:nvSpPr>
        <p:spPr bwMode="auto">
          <a:xfrm>
            <a:off x="7393215" y="5386726"/>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0" name="TextBox 20">
            <a:extLst>
              <a:ext uri="{FF2B5EF4-FFF2-40B4-BE49-F238E27FC236}">
                <a16:creationId xmlns:a16="http://schemas.microsoft.com/office/drawing/2014/main" id="{4AC1D88E-B72E-534E-B333-0C74D6A177DA}"/>
              </a:ext>
            </a:extLst>
          </p:cNvPr>
          <p:cNvSpPr txBox="1">
            <a:spLocks noChangeArrowheads="1"/>
          </p:cNvSpPr>
          <p:nvPr/>
        </p:nvSpPr>
        <p:spPr bwMode="auto">
          <a:xfrm>
            <a:off x="7855176" y="4861264"/>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1" name="TextBox 21">
            <a:extLst>
              <a:ext uri="{FF2B5EF4-FFF2-40B4-BE49-F238E27FC236}">
                <a16:creationId xmlns:a16="http://schemas.microsoft.com/office/drawing/2014/main" id="{40DBF06E-E13D-7B44-AE2B-E8E685A34F9A}"/>
              </a:ext>
            </a:extLst>
          </p:cNvPr>
          <p:cNvSpPr txBox="1">
            <a:spLocks noChangeArrowheads="1"/>
          </p:cNvSpPr>
          <p:nvPr/>
        </p:nvSpPr>
        <p:spPr bwMode="auto">
          <a:xfrm>
            <a:off x="8256815" y="523273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2" name="TextBox 22">
            <a:extLst>
              <a:ext uri="{FF2B5EF4-FFF2-40B4-BE49-F238E27FC236}">
                <a16:creationId xmlns:a16="http://schemas.microsoft.com/office/drawing/2014/main" id="{15912F26-8170-044A-AD71-378D2642A698}"/>
              </a:ext>
            </a:extLst>
          </p:cNvPr>
          <p:cNvSpPr txBox="1">
            <a:spLocks noChangeArrowheads="1"/>
          </p:cNvSpPr>
          <p:nvPr/>
        </p:nvSpPr>
        <p:spPr bwMode="auto">
          <a:xfrm>
            <a:off x="8463190" y="4623139"/>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3" name="TextBox 23">
            <a:extLst>
              <a:ext uri="{FF2B5EF4-FFF2-40B4-BE49-F238E27FC236}">
                <a16:creationId xmlns:a16="http://schemas.microsoft.com/office/drawing/2014/main" id="{2DC9A42D-1C9E-F449-8C99-4CC3CA7AEE1A}"/>
              </a:ext>
            </a:extLst>
          </p:cNvPr>
          <p:cNvSpPr txBox="1">
            <a:spLocks noChangeArrowheads="1"/>
          </p:cNvSpPr>
          <p:nvPr/>
        </p:nvSpPr>
        <p:spPr bwMode="auto">
          <a:xfrm>
            <a:off x="6529614" y="4983501"/>
            <a:ext cx="30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4" name="TextBox 24">
            <a:extLst>
              <a:ext uri="{FF2B5EF4-FFF2-40B4-BE49-F238E27FC236}">
                <a16:creationId xmlns:a16="http://schemas.microsoft.com/office/drawing/2014/main" id="{2FF096B5-8AE3-1A45-9850-E5720E6939B0}"/>
              </a:ext>
            </a:extLst>
          </p:cNvPr>
          <p:cNvSpPr txBox="1">
            <a:spLocks noChangeArrowheads="1"/>
          </p:cNvSpPr>
          <p:nvPr/>
        </p:nvSpPr>
        <p:spPr bwMode="auto">
          <a:xfrm>
            <a:off x="8944201" y="3829389"/>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5" name="TextBox 27">
            <a:extLst>
              <a:ext uri="{FF2B5EF4-FFF2-40B4-BE49-F238E27FC236}">
                <a16:creationId xmlns:a16="http://schemas.microsoft.com/office/drawing/2014/main" id="{38C413B0-BF8D-BC48-8C02-B89AB3F1230E}"/>
              </a:ext>
            </a:extLst>
          </p:cNvPr>
          <p:cNvSpPr txBox="1">
            <a:spLocks noChangeArrowheads="1"/>
          </p:cNvSpPr>
          <p:nvPr/>
        </p:nvSpPr>
        <p:spPr bwMode="auto">
          <a:xfrm>
            <a:off x="7358813" y="3153114"/>
            <a:ext cx="612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6" name="Oval 55">
            <a:extLst>
              <a:ext uri="{FF2B5EF4-FFF2-40B4-BE49-F238E27FC236}">
                <a16:creationId xmlns:a16="http://schemas.microsoft.com/office/drawing/2014/main" id="{52DDBF35-0B10-7649-98CB-A2B87635274D}"/>
              </a:ext>
            </a:extLst>
          </p:cNvPr>
          <p:cNvSpPr>
            <a:spLocks noChangeArrowheads="1"/>
          </p:cNvSpPr>
          <p:nvPr/>
        </p:nvSpPr>
        <p:spPr bwMode="auto">
          <a:xfrm>
            <a:off x="5775551" y="2533989"/>
            <a:ext cx="3816350" cy="3313113"/>
          </a:xfrm>
          <a:prstGeom prst="ellipse">
            <a:avLst/>
          </a:prstGeom>
          <a:noFill/>
          <a:ln w="9525">
            <a:solidFill>
              <a:schemeClr val="accent6">
                <a:lumMod val="75000"/>
              </a:schemeClr>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27">
            <a:extLst>
              <a:ext uri="{FF2B5EF4-FFF2-40B4-BE49-F238E27FC236}">
                <a16:creationId xmlns:a16="http://schemas.microsoft.com/office/drawing/2014/main" id="{FFC230DA-E1CA-8E41-BE15-30C4003D1FD5}"/>
              </a:ext>
            </a:extLst>
          </p:cNvPr>
          <p:cNvSpPr txBox="1">
            <a:spLocks noChangeArrowheads="1"/>
          </p:cNvSpPr>
          <p:nvPr/>
        </p:nvSpPr>
        <p:spPr bwMode="auto">
          <a:xfrm>
            <a:off x="8060759" y="2860083"/>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8" name="TextBox 27">
            <a:extLst>
              <a:ext uri="{FF2B5EF4-FFF2-40B4-BE49-F238E27FC236}">
                <a16:creationId xmlns:a16="http://schemas.microsoft.com/office/drawing/2014/main" id="{062068EC-78A2-2E4D-8138-1B2BA001E966}"/>
              </a:ext>
            </a:extLst>
          </p:cNvPr>
          <p:cNvSpPr txBox="1">
            <a:spLocks noChangeArrowheads="1"/>
          </p:cNvSpPr>
          <p:nvPr/>
        </p:nvSpPr>
        <p:spPr bwMode="auto">
          <a:xfrm>
            <a:off x="8111560" y="3367426"/>
            <a:ext cx="612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a:t>
            </a:r>
          </a:p>
        </p:txBody>
      </p:sp>
      <p:sp>
        <p:nvSpPr>
          <p:cNvPr id="59" name="Oval 58">
            <a:extLst>
              <a:ext uri="{FF2B5EF4-FFF2-40B4-BE49-F238E27FC236}">
                <a16:creationId xmlns:a16="http://schemas.microsoft.com/office/drawing/2014/main" id="{A92D3410-26E3-FB47-BD40-C74090CCE5CD}"/>
              </a:ext>
            </a:extLst>
          </p:cNvPr>
          <p:cNvSpPr>
            <a:spLocks noChangeArrowheads="1"/>
          </p:cNvSpPr>
          <p:nvPr/>
        </p:nvSpPr>
        <p:spPr bwMode="auto">
          <a:xfrm>
            <a:off x="7971064" y="1381464"/>
            <a:ext cx="3816350" cy="3313113"/>
          </a:xfrm>
          <a:prstGeom prst="ellipse">
            <a:avLst/>
          </a:prstGeom>
          <a:noFill/>
          <a:ln w="9525">
            <a:solidFill>
              <a:schemeClr val="accent6">
                <a:lumMod val="75000"/>
              </a:schemeClr>
            </a:solidFill>
            <a:round/>
            <a:headEnd/>
            <a:tailEnd/>
          </a:ln>
          <a:effectLst>
            <a:outerShdw blurRad="63500"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28">
            <a:extLst>
              <a:ext uri="{FF2B5EF4-FFF2-40B4-BE49-F238E27FC236}">
                <a16:creationId xmlns:a16="http://schemas.microsoft.com/office/drawing/2014/main" id="{F963F511-FE23-C648-B1F8-CFE815AA62EE}"/>
              </a:ext>
            </a:extLst>
          </p:cNvPr>
          <p:cNvSpPr txBox="1">
            <a:spLocks noChangeArrowheads="1"/>
          </p:cNvSpPr>
          <p:nvPr/>
        </p:nvSpPr>
        <p:spPr bwMode="auto">
          <a:xfrm>
            <a:off x="8472715" y="2859426"/>
            <a:ext cx="306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1" name="TextBox 28">
            <a:extLst>
              <a:ext uri="{FF2B5EF4-FFF2-40B4-BE49-F238E27FC236}">
                <a16:creationId xmlns:a16="http://schemas.microsoft.com/office/drawing/2014/main" id="{784E8D7B-9DBB-CD41-B9B2-BDA49318A4C5}"/>
              </a:ext>
            </a:extLst>
          </p:cNvPr>
          <p:cNvSpPr txBox="1">
            <a:spLocks noChangeArrowheads="1"/>
          </p:cNvSpPr>
          <p:nvPr/>
        </p:nvSpPr>
        <p:spPr bwMode="auto">
          <a:xfrm>
            <a:off x="8523515" y="3369014"/>
            <a:ext cx="306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2" name="TextBox 28">
            <a:extLst>
              <a:ext uri="{FF2B5EF4-FFF2-40B4-BE49-F238E27FC236}">
                <a16:creationId xmlns:a16="http://schemas.microsoft.com/office/drawing/2014/main" id="{3BB9A5D4-F3A8-F94E-A1A3-AE296B261091}"/>
              </a:ext>
            </a:extLst>
          </p:cNvPr>
          <p:cNvSpPr txBox="1">
            <a:spLocks noChangeArrowheads="1"/>
          </p:cNvSpPr>
          <p:nvPr/>
        </p:nvSpPr>
        <p:spPr bwMode="auto">
          <a:xfrm>
            <a:off x="8363176" y="2173626"/>
            <a:ext cx="3063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3" name="TextBox 28">
            <a:extLst>
              <a:ext uri="{FF2B5EF4-FFF2-40B4-BE49-F238E27FC236}">
                <a16:creationId xmlns:a16="http://schemas.microsoft.com/office/drawing/2014/main" id="{59739662-FC2F-EF45-B165-3DAA5DA192D0}"/>
              </a:ext>
            </a:extLst>
          </p:cNvPr>
          <p:cNvSpPr txBox="1">
            <a:spLocks noChangeArrowheads="1"/>
          </p:cNvSpPr>
          <p:nvPr/>
        </p:nvSpPr>
        <p:spPr bwMode="auto">
          <a:xfrm>
            <a:off x="9160101" y="3829389"/>
            <a:ext cx="3063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a:t>
            </a:r>
          </a:p>
        </p:txBody>
      </p:sp>
      <p:sp>
        <p:nvSpPr>
          <p:cNvPr id="64" name="Shape 761">
            <a:extLst>
              <a:ext uri="{FF2B5EF4-FFF2-40B4-BE49-F238E27FC236}">
                <a16:creationId xmlns:a16="http://schemas.microsoft.com/office/drawing/2014/main" id="{F30FE5A4-1818-4041-97F6-1E448CEF6A89}"/>
              </a:ext>
            </a:extLst>
          </p:cNvPr>
          <p:cNvSpPr/>
          <p:nvPr/>
        </p:nvSpPr>
        <p:spPr>
          <a:xfrm>
            <a:off x="366124" y="231480"/>
            <a:ext cx="4108464" cy="3710621"/>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rmAutofit/>
          </a:bodyPr>
          <a:lstStyle>
            <a:lvl1pPr>
              <a:defRPr sz="11000">
                <a:solidFill>
                  <a:srgbClr val="000000"/>
                </a:solidFill>
                <a:latin typeface="Lato Light"/>
                <a:ea typeface="Lato Light"/>
                <a:cs typeface="Lato Light"/>
                <a:sym typeface="Lato Light"/>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3600" b="0" i="0" u="none" strike="noStrike" kern="1200" cap="all"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Reviewing and Grouping Possibilities to Build Teams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32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逐一檢視潛在人選，評估之後組成團隊</a:t>
            </a:r>
          </a:p>
        </p:txBody>
      </p:sp>
      <p:sp>
        <p:nvSpPr>
          <p:cNvPr id="66" name="Shape 762">
            <a:extLst>
              <a:ext uri="{FF2B5EF4-FFF2-40B4-BE49-F238E27FC236}">
                <a16:creationId xmlns:a16="http://schemas.microsoft.com/office/drawing/2014/main" id="{610A9159-D1E6-3341-8D9B-687C673AEC52}"/>
              </a:ext>
            </a:extLst>
          </p:cNvPr>
          <p:cNvSpPr/>
          <p:nvPr/>
        </p:nvSpPr>
        <p:spPr>
          <a:xfrm>
            <a:off x="408200" y="3959564"/>
            <a:ext cx="4195261" cy="2369094"/>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rmAutofit fontScale="925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X =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UltraLight"/>
              </a:rPr>
              <a:t>Your Possibilities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X = </a:t>
            </a:r>
            <a:r>
              <a:rPr kumimoji="0" lang="zh-TW" altLang="en-US" sz="2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你的</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全部的潛在人選</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A =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UltraLight"/>
              </a:rPr>
              <a:t>Friends/Family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A = </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親朋好友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B =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UltraLight"/>
              </a:rPr>
              <a:t>Work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B = </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UltraLight"/>
              </a:rPr>
              <a:t>同事</a:t>
            </a:r>
          </a:p>
        </p:txBody>
      </p:sp>
    </p:spTree>
    <p:extLst>
      <p:ext uri="{BB962C8B-B14F-4D97-AF65-F5344CB8AC3E}">
        <p14:creationId xmlns:p14="http://schemas.microsoft.com/office/powerpoint/2010/main" val="3706895488"/>
      </p:ext>
    </p:extLst>
  </p:cSld>
  <p:clrMapOvr>
    <a:masterClrMapping/>
  </p:clrMapOvr>
  <mc:AlternateContent xmlns:mc="http://schemas.openxmlformats.org/markup-compatibility/2006" xmlns:p14="http://schemas.microsoft.com/office/powerpoint/2010/main">
    <mc:Choice Requires="p14">
      <p:transition spd="slow" p14:dur="1250" advClick="0">
        <p:push/>
      </p:transition>
    </mc:Choice>
    <mc:Fallback xmlns="">
      <p:transition spd="slow" advClick="0">
        <p:push/>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24">
                                            <p:txEl>
                                              <p:pRg st="0" end="0"/>
                                            </p:txEl>
                                          </p:spTgt>
                                        </p:tgtEl>
                                        <p:attrNameLst>
                                          <p:attrName>style.visibility</p:attrName>
                                        </p:attrNameLst>
                                      </p:cBhvr>
                                      <p:to>
                                        <p:strVal val="visible"/>
                                      </p:to>
                                    </p:set>
                                    <p:animEffect transition="in" filter="fade">
                                      <p:cBhvr>
                                        <p:cTn id="41" dur="500"/>
                                        <p:tgtEl>
                                          <p:spTgt spid="24">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xEl>
                                              <p:pRg st="0" end="0"/>
                                            </p:txEl>
                                          </p:spTgt>
                                        </p:tgtEl>
                                        <p:attrNameLst>
                                          <p:attrName>style.visibility</p:attrName>
                                        </p:attrNameLst>
                                      </p:cBhvr>
                                      <p:to>
                                        <p:strVal val="visible"/>
                                      </p:to>
                                    </p:set>
                                    <p:animEffect transition="in" filter="fade">
                                      <p:cBhvr>
                                        <p:cTn id="44" dur="500"/>
                                        <p:tgtEl>
                                          <p:spTgt spid="21">
                                            <p:txEl>
                                              <p:pRg st="0" end="0"/>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9">
                                            <p:txEl>
                                              <p:pRg st="0" end="0"/>
                                            </p:txEl>
                                          </p:spTgt>
                                        </p:tgtEl>
                                        <p:attrNameLst>
                                          <p:attrName>style.visibility</p:attrName>
                                        </p:attrNameLst>
                                      </p:cBhvr>
                                      <p:to>
                                        <p:strVal val="visible"/>
                                      </p:to>
                                    </p:set>
                                    <p:animEffect transition="in" filter="fade">
                                      <p:cBhvr>
                                        <p:cTn id="48" dur="500"/>
                                        <p:tgtEl>
                                          <p:spTgt spid="29">
                                            <p:txEl>
                                              <p:pRg st="0" end="0"/>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23">
                                            <p:txEl>
                                              <p:pRg st="0" end="0"/>
                                            </p:txEl>
                                          </p:spTgt>
                                        </p:tgtEl>
                                        <p:attrNameLst>
                                          <p:attrName>style.visibility</p:attrName>
                                        </p:attrNameLst>
                                      </p:cBhvr>
                                      <p:to>
                                        <p:strVal val="visible"/>
                                      </p:to>
                                    </p:set>
                                    <p:animEffect transition="in" filter="fade">
                                      <p:cBhvr>
                                        <p:cTn id="51" dur="500"/>
                                        <p:tgtEl>
                                          <p:spTgt spid="23">
                                            <p:txEl>
                                              <p:pRg st="0" end="0"/>
                                            </p:txEl>
                                          </p:spTgt>
                                        </p:tgtEl>
                                      </p:cBhvr>
                                    </p:animEffect>
                                  </p:childTnLst>
                                </p:cTn>
                              </p:par>
                            </p:childTnLst>
                          </p:cTn>
                        </p:par>
                        <p:par>
                          <p:cTn id="52" fill="hold">
                            <p:stCondLst>
                              <p:cond delay="4500"/>
                            </p:stCondLst>
                            <p:childTnLst>
                              <p:par>
                                <p:cTn id="53" presetID="10" presetClass="entr" presetSubtype="0" fill="hold" nodeType="afterEffect">
                                  <p:stCondLst>
                                    <p:cond delay="0"/>
                                  </p:stCondLst>
                                  <p:childTnLst>
                                    <p:set>
                                      <p:cBhvr>
                                        <p:cTn id="54" dur="1" fill="hold">
                                          <p:stCondLst>
                                            <p:cond delay="0"/>
                                          </p:stCondLst>
                                        </p:cTn>
                                        <p:tgtEl>
                                          <p:spTgt spid="25">
                                            <p:txEl>
                                              <p:pRg st="0" end="0"/>
                                            </p:txEl>
                                          </p:spTgt>
                                        </p:tgtEl>
                                        <p:attrNameLst>
                                          <p:attrName>style.visibility</p:attrName>
                                        </p:attrNameLst>
                                      </p:cBhvr>
                                      <p:to>
                                        <p:strVal val="visible"/>
                                      </p:to>
                                    </p:set>
                                    <p:animEffect transition="in" filter="fade">
                                      <p:cBhvr>
                                        <p:cTn id="55" dur="500"/>
                                        <p:tgtEl>
                                          <p:spTgt spid="25">
                                            <p:txEl>
                                              <p:pRg st="0" end="0"/>
                                            </p:txEl>
                                          </p:spTgt>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nodeType="withEffect">
                                  <p:stCondLst>
                                    <p:cond delay="0"/>
                                  </p:stCondLst>
                                  <p:childTnLst>
                                    <p:set>
                                      <p:cBhvr>
                                        <p:cTn id="65" dur="1" fill="hold">
                                          <p:stCondLst>
                                            <p:cond delay="0"/>
                                          </p:stCondLst>
                                        </p:cTn>
                                        <p:tgtEl>
                                          <p:spTgt spid="31">
                                            <p:txEl>
                                              <p:pRg st="0" end="0"/>
                                            </p:txEl>
                                          </p:spTgt>
                                        </p:tgtEl>
                                        <p:attrNameLst>
                                          <p:attrName>style.visibility</p:attrName>
                                        </p:attrNameLst>
                                      </p:cBhvr>
                                      <p:to>
                                        <p:strVal val="visible"/>
                                      </p:to>
                                    </p:set>
                                    <p:animEffect transition="in" filter="fade">
                                      <p:cBhvr>
                                        <p:cTn id="66" dur="500"/>
                                        <p:tgtEl>
                                          <p:spTgt spid="31">
                                            <p:txEl>
                                              <p:pRg st="0" end="0"/>
                                            </p:txEl>
                                          </p:spTgt>
                                        </p:tgtEl>
                                      </p:cBhvr>
                                    </p:animEffect>
                                  </p:childTnLst>
                                </p:cTn>
                              </p:par>
                            </p:childTnLst>
                          </p:cTn>
                        </p:par>
                        <p:par>
                          <p:cTn id="67" fill="hold">
                            <p:stCondLst>
                              <p:cond delay="6000"/>
                            </p:stCondLst>
                            <p:childTnLst>
                              <p:par>
                                <p:cTn id="68" presetID="10" presetClass="entr" presetSubtype="0" fill="hold" nodeType="afterEffect">
                                  <p:stCondLst>
                                    <p:cond delay="0"/>
                                  </p:stCondLst>
                                  <p:childTnLst>
                                    <p:set>
                                      <p:cBhvr>
                                        <p:cTn id="69" dur="1" fill="hold">
                                          <p:stCondLst>
                                            <p:cond delay="0"/>
                                          </p:stCondLst>
                                        </p:cTn>
                                        <p:tgtEl>
                                          <p:spTgt spid="32">
                                            <p:txEl>
                                              <p:pRg st="0" end="0"/>
                                            </p:txEl>
                                          </p:spTgt>
                                        </p:tgtEl>
                                        <p:attrNameLst>
                                          <p:attrName>style.visibility</p:attrName>
                                        </p:attrNameLst>
                                      </p:cBhvr>
                                      <p:to>
                                        <p:strVal val="visible"/>
                                      </p:to>
                                    </p:set>
                                    <p:animEffect transition="in" filter="fade">
                                      <p:cBhvr>
                                        <p:cTn id="70" dur="500"/>
                                        <p:tgtEl>
                                          <p:spTgt spid="3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fade">
                                      <p:cBhvr>
                                        <p:cTn id="84" dur="500"/>
                                        <p:tgtEl>
                                          <p:spTgt spid="46"/>
                                        </p:tgtEl>
                                      </p:cBhvr>
                                    </p:animEffect>
                                  </p:childTnLst>
                                </p:cTn>
                              </p:par>
                            </p:childTnLst>
                          </p:cTn>
                        </p:par>
                        <p:par>
                          <p:cTn id="85" fill="hold">
                            <p:stCondLst>
                              <p:cond delay="500"/>
                            </p:stCondLst>
                            <p:childTnLst>
                              <p:par>
                                <p:cTn id="86" presetID="10" presetClass="entr" presetSubtype="0" fill="hold" grpId="0" nodeType="afterEffect">
                                  <p:stCondLst>
                                    <p:cond delay="0"/>
                                  </p:stCondLst>
                                  <p:childTnLst>
                                    <p:set>
                                      <p:cBhvr>
                                        <p:cTn id="87" dur="1" fill="hold">
                                          <p:stCondLst>
                                            <p:cond delay="0"/>
                                          </p:stCondLst>
                                        </p:cTn>
                                        <p:tgtEl>
                                          <p:spTgt spid="53"/>
                                        </p:tgtEl>
                                        <p:attrNameLst>
                                          <p:attrName>style.visibility</p:attrName>
                                        </p:attrNameLst>
                                      </p:cBhvr>
                                      <p:to>
                                        <p:strVal val="visible"/>
                                      </p:to>
                                    </p:set>
                                    <p:animEffect transition="in" filter="fade">
                                      <p:cBhvr>
                                        <p:cTn id="88" dur="500"/>
                                        <p:tgtEl>
                                          <p:spTgt spid="53"/>
                                        </p:tgtEl>
                                      </p:cBhvr>
                                    </p:animEffect>
                                  </p:childTnLst>
                                </p:cTn>
                              </p:par>
                            </p:childTnLst>
                          </p:cTn>
                        </p:par>
                        <p:par>
                          <p:cTn id="89" fill="hold">
                            <p:stCondLst>
                              <p:cond delay="1000"/>
                            </p:stCondLst>
                            <p:childTnLst>
                              <p:par>
                                <p:cTn id="90" presetID="10" presetClass="entr" presetSubtype="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par>
                          <p:cTn id="93" fill="hold">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fade">
                                      <p:cBhvr>
                                        <p:cTn id="96" dur="500"/>
                                        <p:tgtEl>
                                          <p:spTgt spid="50"/>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500"/>
                                        <p:tgtEl>
                                          <p:spTgt spid="54"/>
                                        </p:tgtEl>
                                      </p:cBhvr>
                                    </p:animEffect>
                                  </p:childTnLst>
                                </p:cTn>
                              </p:par>
                            </p:childTnLst>
                          </p:cTn>
                        </p:par>
                        <p:par>
                          <p:cTn id="101" fill="hold">
                            <p:stCondLst>
                              <p:cond delay="2500"/>
                            </p:stCondLst>
                            <p:childTnLst>
                              <p:par>
                                <p:cTn id="102" presetID="10" presetClass="entr" presetSubtype="0" fill="hold" grpId="0" nodeType="after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fade">
                                      <p:cBhvr>
                                        <p:cTn id="104" dur="500"/>
                                        <p:tgtEl>
                                          <p:spTgt spid="51"/>
                                        </p:tgtEl>
                                      </p:cBhvr>
                                    </p:animEffect>
                                  </p:childTnLst>
                                </p:cTn>
                              </p:par>
                            </p:childTnLst>
                          </p:cTn>
                        </p:par>
                        <p:par>
                          <p:cTn id="105" fill="hold">
                            <p:stCondLst>
                              <p:cond delay="3000"/>
                            </p:stCondLst>
                            <p:childTnLst>
                              <p:par>
                                <p:cTn id="106" presetID="10" presetClass="entr" presetSubtype="0" fill="hold" grpId="0" nodeType="after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500"/>
                                        <p:tgtEl>
                                          <p:spTgt spid="5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500"/>
                                        <p:tgtEl>
                                          <p:spTgt spid="49"/>
                                        </p:tgtEl>
                                      </p:cBhvr>
                                    </p:animEffect>
                                  </p:childTnLst>
                                </p:cTn>
                              </p:par>
                            </p:childTnLst>
                          </p:cTn>
                        </p:par>
                        <p:par>
                          <p:cTn id="112" fill="hold">
                            <p:stCondLst>
                              <p:cond delay="3500"/>
                            </p:stCondLst>
                            <p:childTnLst>
                              <p:par>
                                <p:cTn id="113" presetID="10" presetClass="entr" presetSubtype="0" fill="hold" grpId="0" nodeType="afterEffect">
                                  <p:stCondLst>
                                    <p:cond delay="0"/>
                                  </p:stCondLst>
                                  <p:childTnLst>
                                    <p:set>
                                      <p:cBhvr>
                                        <p:cTn id="114" dur="1" fill="hold">
                                          <p:stCondLst>
                                            <p:cond delay="0"/>
                                          </p:stCondLst>
                                        </p:cTn>
                                        <p:tgtEl>
                                          <p:spTgt spid="48"/>
                                        </p:tgtEl>
                                        <p:attrNameLst>
                                          <p:attrName>style.visibility</p:attrName>
                                        </p:attrNameLst>
                                      </p:cBhvr>
                                      <p:to>
                                        <p:strVal val="visible"/>
                                      </p:to>
                                    </p:set>
                                    <p:animEffect transition="in" filter="fade">
                                      <p:cBhvr>
                                        <p:cTn id="115" dur="500"/>
                                        <p:tgtEl>
                                          <p:spTgt spid="48"/>
                                        </p:tgtEl>
                                      </p:cBhvr>
                                    </p:animEffect>
                                  </p:childTnLst>
                                </p:cTn>
                              </p:par>
                            </p:childTnLst>
                          </p:cTn>
                        </p:par>
                        <p:par>
                          <p:cTn id="116" fill="hold">
                            <p:stCondLst>
                              <p:cond delay="4000"/>
                            </p:stCondLst>
                            <p:childTnLst>
                              <p:par>
                                <p:cTn id="117" presetID="10" presetClass="entr" presetSubtype="0"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500"/>
                                        <p:tgtEl>
                                          <p:spTgt spid="43"/>
                                        </p:tgtEl>
                                      </p:cBhvr>
                                    </p:animEffect>
                                  </p:childTnLst>
                                </p:cTn>
                              </p:par>
                            </p:childTnLst>
                          </p:cTn>
                        </p:par>
                        <p:par>
                          <p:cTn id="123" fill="hold">
                            <p:stCondLst>
                              <p:cond delay="4500"/>
                            </p:stCondLst>
                            <p:childTnLst>
                              <p:par>
                                <p:cTn id="124" presetID="10" presetClass="entr" presetSubtype="0" fill="hold" grpId="0" nodeType="afterEffect">
                                  <p:stCondLst>
                                    <p:cond delay="0"/>
                                  </p:stCondLst>
                                  <p:childTnLst>
                                    <p:set>
                                      <p:cBhvr>
                                        <p:cTn id="125" dur="1" fill="hold">
                                          <p:stCondLst>
                                            <p:cond delay="0"/>
                                          </p:stCondLst>
                                        </p:cTn>
                                        <p:tgtEl>
                                          <p:spTgt spid="55"/>
                                        </p:tgtEl>
                                        <p:attrNameLst>
                                          <p:attrName>style.visibility</p:attrName>
                                        </p:attrNameLst>
                                      </p:cBhvr>
                                      <p:to>
                                        <p:strVal val="visible"/>
                                      </p:to>
                                    </p:set>
                                    <p:animEffect transition="in" filter="fade">
                                      <p:cBhvr>
                                        <p:cTn id="126" dur="500"/>
                                        <p:tgtEl>
                                          <p:spTgt spid="55"/>
                                        </p:tgtEl>
                                      </p:cBhvr>
                                    </p:animEffect>
                                  </p:childTnLst>
                                </p:cTn>
                              </p:par>
                            </p:childTnLst>
                          </p:cTn>
                        </p:par>
                        <p:par>
                          <p:cTn id="127" fill="hold">
                            <p:stCondLst>
                              <p:cond delay="5000"/>
                            </p:stCondLst>
                            <p:childTnLst>
                              <p:par>
                                <p:cTn id="128" presetID="10" presetClass="entr" presetSubtype="0" fill="hold" grpId="0" nodeType="afterEffect">
                                  <p:stCondLst>
                                    <p:cond delay="0"/>
                                  </p:stCondLst>
                                  <p:childTnLst>
                                    <p:set>
                                      <p:cBhvr>
                                        <p:cTn id="129" dur="1" fill="hold">
                                          <p:stCondLst>
                                            <p:cond delay="0"/>
                                          </p:stCondLst>
                                        </p:cTn>
                                        <p:tgtEl>
                                          <p:spTgt spid="57"/>
                                        </p:tgtEl>
                                        <p:attrNameLst>
                                          <p:attrName>style.visibility</p:attrName>
                                        </p:attrNameLst>
                                      </p:cBhvr>
                                      <p:to>
                                        <p:strVal val="visible"/>
                                      </p:to>
                                    </p:set>
                                    <p:animEffect transition="in" filter="fade">
                                      <p:cBhvr>
                                        <p:cTn id="130" dur="500"/>
                                        <p:tgtEl>
                                          <p:spTgt spid="57"/>
                                        </p:tgtEl>
                                      </p:cBhvr>
                                    </p:animEffect>
                                  </p:childTnLst>
                                </p:cTn>
                              </p:par>
                            </p:childTnLst>
                          </p:cTn>
                        </p:par>
                        <p:par>
                          <p:cTn id="131" fill="hold">
                            <p:stCondLst>
                              <p:cond delay="5500"/>
                            </p:stCondLst>
                            <p:childTnLst>
                              <p:par>
                                <p:cTn id="132" presetID="10" presetClass="entr" presetSubtype="0" fill="hold" grpId="0" nodeType="afterEffect">
                                  <p:stCondLst>
                                    <p:cond delay="0"/>
                                  </p:stCondLst>
                                  <p:childTnLst>
                                    <p:set>
                                      <p:cBhvr>
                                        <p:cTn id="133" dur="1" fill="hold">
                                          <p:stCondLst>
                                            <p:cond delay="0"/>
                                          </p:stCondLst>
                                        </p:cTn>
                                        <p:tgtEl>
                                          <p:spTgt spid="58"/>
                                        </p:tgtEl>
                                        <p:attrNameLst>
                                          <p:attrName>style.visibility</p:attrName>
                                        </p:attrNameLst>
                                      </p:cBhvr>
                                      <p:to>
                                        <p:strVal val="visible"/>
                                      </p:to>
                                    </p:set>
                                    <p:animEffect transition="in" filter="fade">
                                      <p:cBhvr>
                                        <p:cTn id="134" dur="500"/>
                                        <p:tgtEl>
                                          <p:spTgt spid="58"/>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fade">
                                      <p:cBhvr>
                                        <p:cTn id="139" dur="500"/>
                                        <p:tgtEl>
                                          <p:spTgt spid="59"/>
                                        </p:tgtEl>
                                      </p:cBhvr>
                                    </p:animEffect>
                                  </p:childTnLst>
                                </p:cTn>
                              </p:par>
                            </p:childTnLst>
                          </p:cTn>
                        </p:par>
                        <p:par>
                          <p:cTn id="140" fill="hold">
                            <p:stCondLst>
                              <p:cond delay="500"/>
                            </p:stCondLst>
                            <p:childTnLst>
                              <p:par>
                                <p:cTn id="141" presetID="10" presetClass="entr" presetSubtype="0" fill="hold" grpId="0" nodeType="afterEffect">
                                  <p:stCondLst>
                                    <p:cond delay="0"/>
                                  </p:stCondLst>
                                  <p:childTnLst>
                                    <p:set>
                                      <p:cBhvr>
                                        <p:cTn id="142" dur="1" fill="hold">
                                          <p:stCondLst>
                                            <p:cond delay="0"/>
                                          </p:stCondLst>
                                        </p:cTn>
                                        <p:tgtEl>
                                          <p:spTgt spid="60"/>
                                        </p:tgtEl>
                                        <p:attrNameLst>
                                          <p:attrName>style.visibility</p:attrName>
                                        </p:attrNameLst>
                                      </p:cBhvr>
                                      <p:to>
                                        <p:strVal val="visible"/>
                                      </p:to>
                                    </p:set>
                                    <p:animEffect transition="in" filter="fade">
                                      <p:cBhvr>
                                        <p:cTn id="143" dur="500"/>
                                        <p:tgtEl>
                                          <p:spTgt spid="60"/>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37"/>
                                        </p:tgtEl>
                                        <p:attrNameLst>
                                          <p:attrName>style.visibility</p:attrName>
                                        </p:attrNameLst>
                                      </p:cBhvr>
                                      <p:to>
                                        <p:strVal val="visible"/>
                                      </p:to>
                                    </p:set>
                                    <p:animEffect transition="in" filter="fade">
                                      <p:cBhvr>
                                        <p:cTn id="148" dur="500"/>
                                        <p:tgtEl>
                                          <p:spTgt spid="37"/>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fade">
                                      <p:cBhvr>
                                        <p:cTn id="151" dur="500"/>
                                        <p:tgtEl>
                                          <p:spTgt spid="38"/>
                                        </p:tgtEl>
                                      </p:cBhvr>
                                    </p:animEffect>
                                  </p:childTnLst>
                                </p:cTn>
                              </p:par>
                            </p:childTnLst>
                          </p:cTn>
                        </p:par>
                        <p:par>
                          <p:cTn id="152" fill="hold">
                            <p:stCondLst>
                              <p:cond delay="500"/>
                            </p:stCondLst>
                            <p:childTnLst>
                              <p:par>
                                <p:cTn id="153" presetID="10" presetClass="entr" presetSubtype="0" fill="hold" grpId="0" nodeType="afterEffect">
                                  <p:stCondLst>
                                    <p:cond delay="0"/>
                                  </p:stCondLst>
                                  <p:childTnLst>
                                    <p:set>
                                      <p:cBhvr>
                                        <p:cTn id="154" dur="1" fill="hold">
                                          <p:stCondLst>
                                            <p:cond delay="0"/>
                                          </p:stCondLst>
                                        </p:cTn>
                                        <p:tgtEl>
                                          <p:spTgt spid="41"/>
                                        </p:tgtEl>
                                        <p:attrNameLst>
                                          <p:attrName>style.visibility</p:attrName>
                                        </p:attrNameLst>
                                      </p:cBhvr>
                                      <p:to>
                                        <p:strVal val="visible"/>
                                      </p:to>
                                    </p:set>
                                    <p:animEffect transition="in" filter="fade">
                                      <p:cBhvr>
                                        <p:cTn id="155" dur="500"/>
                                        <p:tgtEl>
                                          <p:spTgt spid="41"/>
                                        </p:tgtEl>
                                      </p:cBhvr>
                                    </p:animEffect>
                                  </p:childTnLst>
                                </p:cTn>
                              </p:par>
                            </p:childTnLst>
                          </p:cTn>
                        </p:par>
                        <p:par>
                          <p:cTn id="156" fill="hold">
                            <p:stCondLst>
                              <p:cond delay="1000"/>
                            </p:stCondLst>
                            <p:childTnLst>
                              <p:par>
                                <p:cTn id="157" presetID="10" presetClass="entr" presetSubtype="0" fill="hold" grpId="0" nodeType="after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fade">
                                      <p:cBhvr>
                                        <p:cTn id="159" dur="500"/>
                                        <p:tgtEl>
                                          <p:spTgt spid="40"/>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36"/>
                                        </p:tgtEl>
                                        <p:attrNameLst>
                                          <p:attrName>style.visibility</p:attrName>
                                        </p:attrNameLst>
                                      </p:cBhvr>
                                      <p:to>
                                        <p:strVal val="visible"/>
                                      </p:to>
                                    </p:set>
                                    <p:animEffect transition="in" filter="fade">
                                      <p:cBhvr>
                                        <p:cTn id="162" dur="500"/>
                                        <p:tgtEl>
                                          <p:spTgt spid="36"/>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35"/>
                                        </p:tgtEl>
                                        <p:attrNameLst>
                                          <p:attrName>style.visibility</p:attrName>
                                        </p:attrNameLst>
                                      </p:cBhvr>
                                      <p:to>
                                        <p:strVal val="visible"/>
                                      </p:to>
                                    </p:set>
                                    <p:animEffect transition="in" filter="fade">
                                      <p:cBhvr>
                                        <p:cTn id="165" dur="500"/>
                                        <p:tgtEl>
                                          <p:spTgt spid="35"/>
                                        </p:tgtEl>
                                      </p:cBhvr>
                                    </p:animEffect>
                                  </p:childTnLst>
                                </p:cTn>
                              </p:par>
                            </p:childTnLst>
                          </p:cTn>
                        </p:par>
                        <p:par>
                          <p:cTn id="166" fill="hold">
                            <p:stCondLst>
                              <p:cond delay="1500"/>
                            </p:stCondLst>
                            <p:childTnLst>
                              <p:par>
                                <p:cTn id="167" presetID="10" presetClass="entr" presetSubtype="0" fill="hold" grpId="0" nodeType="afterEffect">
                                  <p:stCondLst>
                                    <p:cond delay="0"/>
                                  </p:stCondLst>
                                  <p:childTnLst>
                                    <p:set>
                                      <p:cBhvr>
                                        <p:cTn id="168" dur="1" fill="hold">
                                          <p:stCondLst>
                                            <p:cond delay="0"/>
                                          </p:stCondLst>
                                        </p:cTn>
                                        <p:tgtEl>
                                          <p:spTgt spid="39"/>
                                        </p:tgtEl>
                                        <p:attrNameLst>
                                          <p:attrName>style.visibility</p:attrName>
                                        </p:attrNameLst>
                                      </p:cBhvr>
                                      <p:to>
                                        <p:strVal val="visible"/>
                                      </p:to>
                                    </p:set>
                                    <p:animEffect transition="in" filter="fade">
                                      <p:cBhvr>
                                        <p:cTn id="169" dur="500"/>
                                        <p:tgtEl>
                                          <p:spTgt spid="39"/>
                                        </p:tgtEl>
                                      </p:cBhvr>
                                    </p:animEffect>
                                  </p:childTnLst>
                                </p:cTn>
                              </p:par>
                            </p:childTnLst>
                          </p:cTn>
                        </p:par>
                        <p:par>
                          <p:cTn id="170" fill="hold">
                            <p:stCondLst>
                              <p:cond delay="2000"/>
                            </p:stCondLst>
                            <p:childTnLst>
                              <p:par>
                                <p:cTn id="171" presetID="10" presetClass="entr" presetSubtype="0" fill="hold" grpId="0" nodeType="afterEffect">
                                  <p:stCondLst>
                                    <p:cond delay="0"/>
                                  </p:stCondLst>
                                  <p:childTnLst>
                                    <p:set>
                                      <p:cBhvr>
                                        <p:cTn id="172" dur="1" fill="hold">
                                          <p:stCondLst>
                                            <p:cond delay="0"/>
                                          </p:stCondLst>
                                        </p:cTn>
                                        <p:tgtEl>
                                          <p:spTgt spid="34"/>
                                        </p:tgtEl>
                                        <p:attrNameLst>
                                          <p:attrName>style.visibility</p:attrName>
                                        </p:attrNameLst>
                                      </p:cBhvr>
                                      <p:to>
                                        <p:strVal val="visible"/>
                                      </p:to>
                                    </p:set>
                                    <p:animEffect transition="in" filter="fade">
                                      <p:cBhvr>
                                        <p:cTn id="173" dur="500"/>
                                        <p:tgtEl>
                                          <p:spTgt spid="34"/>
                                        </p:tgtEl>
                                      </p:cBhvr>
                                    </p:animEffect>
                                  </p:childTnLst>
                                </p:cTn>
                              </p:par>
                            </p:childTnLst>
                          </p:cTn>
                        </p:par>
                        <p:par>
                          <p:cTn id="174" fill="hold">
                            <p:stCondLst>
                              <p:cond delay="2500"/>
                            </p:stCondLst>
                            <p:childTnLst>
                              <p:par>
                                <p:cTn id="175" presetID="10" presetClass="entr" presetSubtype="0" fill="hold" grpId="0" nodeType="afterEffect">
                                  <p:stCondLst>
                                    <p:cond delay="0"/>
                                  </p:stCondLst>
                                  <p:childTnLst>
                                    <p:set>
                                      <p:cBhvr>
                                        <p:cTn id="176" dur="1" fill="hold">
                                          <p:stCondLst>
                                            <p:cond delay="0"/>
                                          </p:stCondLst>
                                        </p:cTn>
                                        <p:tgtEl>
                                          <p:spTgt spid="61"/>
                                        </p:tgtEl>
                                        <p:attrNameLst>
                                          <p:attrName>style.visibility</p:attrName>
                                        </p:attrNameLst>
                                      </p:cBhvr>
                                      <p:to>
                                        <p:strVal val="visible"/>
                                      </p:to>
                                    </p:set>
                                    <p:animEffect transition="in" filter="fade">
                                      <p:cBhvr>
                                        <p:cTn id="177" dur="500"/>
                                        <p:tgtEl>
                                          <p:spTgt spid="61"/>
                                        </p:tgtEl>
                                      </p:cBhvr>
                                    </p:animEffect>
                                  </p:childTnLst>
                                </p:cTn>
                              </p:par>
                            </p:childTnLst>
                          </p:cTn>
                        </p:par>
                        <p:par>
                          <p:cTn id="178" fill="hold">
                            <p:stCondLst>
                              <p:cond delay="3000"/>
                            </p:stCondLst>
                            <p:childTnLst>
                              <p:par>
                                <p:cTn id="179" presetID="10" presetClass="entr" presetSubtype="0" fill="hold" grpId="0" nodeType="afterEffect">
                                  <p:stCondLst>
                                    <p:cond delay="0"/>
                                  </p:stCondLst>
                                  <p:childTnLst>
                                    <p:set>
                                      <p:cBhvr>
                                        <p:cTn id="180" dur="1" fill="hold">
                                          <p:stCondLst>
                                            <p:cond delay="0"/>
                                          </p:stCondLst>
                                        </p:cTn>
                                        <p:tgtEl>
                                          <p:spTgt spid="62"/>
                                        </p:tgtEl>
                                        <p:attrNameLst>
                                          <p:attrName>style.visibility</p:attrName>
                                        </p:attrNameLst>
                                      </p:cBhvr>
                                      <p:to>
                                        <p:strVal val="visible"/>
                                      </p:to>
                                    </p:set>
                                    <p:animEffect transition="in" filter="fade">
                                      <p:cBhvr>
                                        <p:cTn id="181" dur="500"/>
                                        <p:tgtEl>
                                          <p:spTgt spid="62"/>
                                        </p:tgtEl>
                                      </p:cBhvr>
                                    </p:animEffect>
                                  </p:childTnLst>
                                </p:cTn>
                              </p:par>
                            </p:childTnLst>
                          </p:cTn>
                        </p:par>
                        <p:par>
                          <p:cTn id="182" fill="hold">
                            <p:stCondLst>
                              <p:cond delay="3500"/>
                            </p:stCondLst>
                            <p:childTnLst>
                              <p:par>
                                <p:cTn id="183" presetID="10" presetClass="entr" presetSubtype="0" fill="hold" grpId="0" nodeType="afterEffect">
                                  <p:stCondLst>
                                    <p:cond delay="0"/>
                                  </p:stCondLst>
                                  <p:childTnLst>
                                    <p:set>
                                      <p:cBhvr>
                                        <p:cTn id="184" dur="1" fill="hold">
                                          <p:stCondLst>
                                            <p:cond delay="0"/>
                                          </p:stCondLst>
                                        </p:cTn>
                                        <p:tgtEl>
                                          <p:spTgt spid="63"/>
                                        </p:tgtEl>
                                        <p:attrNameLst>
                                          <p:attrName>style.visibility</p:attrName>
                                        </p:attrNameLst>
                                      </p:cBhvr>
                                      <p:to>
                                        <p:strVal val="visible"/>
                                      </p:to>
                                    </p:set>
                                    <p:animEffect transition="in" filter="fade">
                                      <p:cBhvr>
                                        <p:cTn id="18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17" grpId="0"/>
      <p:bldP spid="18" grpId="0"/>
      <p:bldP spid="19" grpId="0"/>
      <p:bldP spid="20" grpId="0"/>
      <p:bldP spid="30"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animBg="1"/>
      <p:bldP spid="57" grpId="0"/>
      <p:bldP spid="58" grpId="0"/>
      <p:bldP spid="59" grpId="0" animBg="1"/>
      <p:bldP spid="60" grpId="0"/>
      <p:bldP spid="61" grpId="0"/>
      <p:bldP spid="62" grpId="0"/>
      <p:bldP spid="6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5CF5440-A973-9C4E-95E0-3ED7CAE67224}"/>
              </a:ext>
            </a:extLst>
          </p:cNvPr>
          <p:cNvPicPr>
            <a:picLocks noGrp="1" noChangeAspect="1"/>
          </p:cNvPicPr>
          <p:nvPr>
            <p:ph type="pic" sz="quarter" idx="10"/>
          </p:nvPr>
        </p:nvPicPr>
        <p:blipFill>
          <a:blip r:embed="rId2"/>
          <a:srcRect t="6270" b="6270"/>
          <a:stretch>
            <a:fillRect/>
          </a:stretch>
        </p:blipFill>
        <p:spPr>
          <a:xfrm>
            <a:off x="0" y="0"/>
            <a:ext cx="12192000" cy="6867525"/>
          </a:xfrm>
        </p:spPr>
      </p:pic>
      <p:sp>
        <p:nvSpPr>
          <p:cNvPr id="1703" name="Shape 1703"/>
          <p:cNvSpPr/>
          <p:nvPr/>
        </p:nvSpPr>
        <p:spPr>
          <a:xfrm>
            <a:off x="0" y="-8801"/>
            <a:ext cx="12192000" cy="6875602"/>
          </a:xfrm>
          <a:prstGeom prst="rect">
            <a:avLst/>
          </a:prstGeom>
          <a:solidFill>
            <a:schemeClr val="accent6">
              <a:lumMod val="75000"/>
              <a:alpha val="69585"/>
            </a:scheme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704" name="Shape 1704"/>
          <p:cNvSpPr/>
          <p:nvPr/>
        </p:nvSpPr>
        <p:spPr>
          <a:xfrm>
            <a:off x="383546" y="686439"/>
            <a:ext cx="4374764" cy="288899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625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Team building and </a:t>
            </a:r>
            <a:b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b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placement strategy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團隊發展與</a:t>
            </a:r>
            <a:b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b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放置位置策略</a:t>
            </a:r>
          </a:p>
        </p:txBody>
      </p:sp>
      <p:sp>
        <p:nvSpPr>
          <p:cNvPr id="1705" name="Shape 1705"/>
          <p:cNvSpPr/>
          <p:nvPr/>
        </p:nvSpPr>
        <p:spPr>
          <a:xfrm>
            <a:off x="525263" y="4061631"/>
            <a:ext cx="3261018" cy="24926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85000" lnSpcReduction="20000"/>
          </a:bodyPr>
          <a:lstStyle>
            <a:lvl1pPr>
              <a:defRPr>
                <a:solidFill>
                  <a:srgbClr val="8F9291"/>
                </a:solidFil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Key Groupings: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組隊關鍵：</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All Your Possibilities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zh-TW" altLang="en-US" sz="20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你的</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全部的潛在人選</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Friends/Family</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親朋好友</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en-US" sz="20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mn-cs"/>
                <a:sym typeface="PT Sans"/>
              </a:rPr>
              <a:t>Work</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同事</a:t>
            </a:r>
          </a:p>
        </p:txBody>
      </p:sp>
      <p:cxnSp>
        <p:nvCxnSpPr>
          <p:cNvPr id="23" name="Straight Connector 22">
            <a:extLst>
              <a:ext uri="{FF2B5EF4-FFF2-40B4-BE49-F238E27FC236}">
                <a16:creationId xmlns:a16="http://schemas.microsoft.com/office/drawing/2014/main" id="{0254FEAC-57A3-904D-A869-46137D70A356}"/>
              </a:ext>
            </a:extLst>
          </p:cNvPr>
          <p:cNvCxnSpPr>
            <a:cxnSpLocks noChangeShapeType="1"/>
          </p:cNvCxnSpPr>
          <p:nvPr/>
        </p:nvCxnSpPr>
        <p:spPr bwMode="auto">
          <a:xfrm>
            <a:off x="9149335" y="1524508"/>
            <a:ext cx="1512887" cy="1827212"/>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40A64883-B7CA-784A-8581-1AC49355FFE5}"/>
              </a:ext>
            </a:extLst>
          </p:cNvPr>
          <p:cNvCxnSpPr>
            <a:cxnSpLocks noChangeShapeType="1"/>
          </p:cNvCxnSpPr>
          <p:nvPr/>
        </p:nvCxnSpPr>
        <p:spPr bwMode="auto">
          <a:xfrm flipH="1">
            <a:off x="5621910" y="1524509"/>
            <a:ext cx="2663825" cy="3513137"/>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2">
            <a:extLst>
              <a:ext uri="{FF2B5EF4-FFF2-40B4-BE49-F238E27FC236}">
                <a16:creationId xmlns:a16="http://schemas.microsoft.com/office/drawing/2014/main" id="{13F391EE-27CC-764E-816C-AFB9B64020B3}"/>
              </a:ext>
            </a:extLst>
          </p:cNvPr>
          <p:cNvSpPr txBox="1">
            <a:spLocks noChangeArrowheads="1"/>
          </p:cNvSpPr>
          <p:nvPr/>
        </p:nvSpPr>
        <p:spPr bwMode="auto">
          <a:xfrm>
            <a:off x="8374512" y="645294"/>
            <a:ext cx="863600" cy="830997"/>
          </a:xfrm>
          <a:prstGeom prst="rect">
            <a:avLst/>
          </a:prstGeom>
          <a:solidFill>
            <a:srgbClr val="A41100"/>
          </a:solidFill>
          <a:ln w="9525">
            <a:solidFill>
              <a:schemeClr val="bg2"/>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rPr>
              <a:t>你</a:t>
            </a:r>
            <a:endParaRPr kumimoji="0" lang="zh-TW" alt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p:txBody>
      </p:sp>
      <p:sp>
        <p:nvSpPr>
          <p:cNvPr id="26" name="TextBox 3">
            <a:extLst>
              <a:ext uri="{FF2B5EF4-FFF2-40B4-BE49-F238E27FC236}">
                <a16:creationId xmlns:a16="http://schemas.microsoft.com/office/drawing/2014/main" id="{88CCC3C9-B6AE-B34E-814C-07B2A22F37A2}"/>
              </a:ext>
            </a:extLst>
          </p:cNvPr>
          <p:cNvSpPr txBox="1">
            <a:spLocks noChangeArrowheads="1"/>
          </p:cNvSpPr>
          <p:nvPr/>
        </p:nvSpPr>
        <p:spPr bwMode="auto">
          <a:xfrm>
            <a:off x="7853934" y="15673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7" name="TextBox 4">
            <a:extLst>
              <a:ext uri="{FF2B5EF4-FFF2-40B4-BE49-F238E27FC236}">
                <a16:creationId xmlns:a16="http://schemas.microsoft.com/office/drawing/2014/main" id="{F108F206-C140-AA4A-9B60-DA00080374B5}"/>
              </a:ext>
            </a:extLst>
          </p:cNvPr>
          <p:cNvSpPr txBox="1">
            <a:spLocks noChangeArrowheads="1"/>
          </p:cNvSpPr>
          <p:nvPr/>
        </p:nvSpPr>
        <p:spPr bwMode="auto">
          <a:xfrm>
            <a:off x="7422134" y="21134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8" name="TextBox 5">
            <a:extLst>
              <a:ext uri="{FF2B5EF4-FFF2-40B4-BE49-F238E27FC236}">
                <a16:creationId xmlns:a16="http://schemas.microsoft.com/office/drawing/2014/main" id="{CE524E3D-0EB4-AB49-AF3D-F98DD6CC73F9}"/>
              </a:ext>
            </a:extLst>
          </p:cNvPr>
          <p:cNvSpPr txBox="1">
            <a:spLocks noChangeArrowheads="1"/>
          </p:cNvSpPr>
          <p:nvPr/>
        </p:nvSpPr>
        <p:spPr bwMode="auto">
          <a:xfrm>
            <a:off x="6917310" y="2646871"/>
            <a:ext cx="676275"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29" name="TextBox 6">
            <a:extLst>
              <a:ext uri="{FF2B5EF4-FFF2-40B4-BE49-F238E27FC236}">
                <a16:creationId xmlns:a16="http://schemas.microsoft.com/office/drawing/2014/main" id="{A577151B-1C36-0D46-97EF-753035520EF2}"/>
              </a:ext>
            </a:extLst>
          </p:cNvPr>
          <p:cNvSpPr txBox="1">
            <a:spLocks noChangeArrowheads="1"/>
          </p:cNvSpPr>
          <p:nvPr/>
        </p:nvSpPr>
        <p:spPr bwMode="auto">
          <a:xfrm>
            <a:off x="6558534" y="3192971"/>
            <a:ext cx="70485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0" name="TextBox 7">
            <a:extLst>
              <a:ext uri="{FF2B5EF4-FFF2-40B4-BE49-F238E27FC236}">
                <a16:creationId xmlns:a16="http://schemas.microsoft.com/office/drawing/2014/main" id="{AC01CFA8-1702-1448-8B37-9B1FFA9C53EF}"/>
              </a:ext>
            </a:extLst>
          </p:cNvPr>
          <p:cNvSpPr txBox="1">
            <a:spLocks noChangeArrowheads="1"/>
          </p:cNvSpPr>
          <p:nvPr/>
        </p:nvSpPr>
        <p:spPr bwMode="auto">
          <a:xfrm>
            <a:off x="6053710" y="3769233"/>
            <a:ext cx="712787"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1" name="TextBox 8">
            <a:extLst>
              <a:ext uri="{FF2B5EF4-FFF2-40B4-BE49-F238E27FC236}">
                <a16:creationId xmlns:a16="http://schemas.microsoft.com/office/drawing/2014/main" id="{44B5235F-1F8A-7742-8929-0AE0BE500D41}"/>
              </a:ext>
            </a:extLst>
          </p:cNvPr>
          <p:cNvSpPr txBox="1">
            <a:spLocks noChangeArrowheads="1"/>
          </p:cNvSpPr>
          <p:nvPr/>
        </p:nvSpPr>
        <p:spPr bwMode="auto">
          <a:xfrm>
            <a:off x="5621909" y="4302633"/>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2" name="TextBox 9">
            <a:extLst>
              <a:ext uri="{FF2B5EF4-FFF2-40B4-BE49-F238E27FC236}">
                <a16:creationId xmlns:a16="http://schemas.microsoft.com/office/drawing/2014/main" id="{FF0A0163-3C6F-8649-9154-9B85D6697392}"/>
              </a:ext>
            </a:extLst>
          </p:cNvPr>
          <p:cNvSpPr txBox="1">
            <a:spLocks noChangeArrowheads="1"/>
          </p:cNvSpPr>
          <p:nvPr/>
        </p:nvSpPr>
        <p:spPr bwMode="auto">
          <a:xfrm>
            <a:off x="5190109" y="4921758"/>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3" name="TextBox 10">
            <a:extLst>
              <a:ext uri="{FF2B5EF4-FFF2-40B4-BE49-F238E27FC236}">
                <a16:creationId xmlns:a16="http://schemas.microsoft.com/office/drawing/2014/main" id="{78BFE098-8A8D-A947-9E5C-52D477E4DE73}"/>
              </a:ext>
            </a:extLst>
          </p:cNvPr>
          <p:cNvSpPr txBox="1">
            <a:spLocks noChangeArrowheads="1"/>
          </p:cNvSpPr>
          <p:nvPr/>
        </p:nvSpPr>
        <p:spPr bwMode="auto">
          <a:xfrm>
            <a:off x="9222359" y="1638808"/>
            <a:ext cx="4318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t>
            </a:r>
          </a:p>
        </p:txBody>
      </p:sp>
      <p:sp>
        <p:nvSpPr>
          <p:cNvPr id="34" name="Rectangle 11">
            <a:extLst>
              <a:ext uri="{FF2B5EF4-FFF2-40B4-BE49-F238E27FC236}">
                <a16:creationId xmlns:a16="http://schemas.microsoft.com/office/drawing/2014/main" id="{AB290439-28C6-5C41-9F6F-F5550B0CB318}"/>
              </a:ext>
            </a:extLst>
          </p:cNvPr>
          <p:cNvSpPr>
            <a:spLocks noChangeArrowheads="1"/>
          </p:cNvSpPr>
          <p:nvPr/>
        </p:nvSpPr>
        <p:spPr bwMode="auto">
          <a:xfrm>
            <a:off x="9710107" y="2130934"/>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5" name="Rectangle 12">
            <a:extLst>
              <a:ext uri="{FF2B5EF4-FFF2-40B4-BE49-F238E27FC236}">
                <a16:creationId xmlns:a16="http://schemas.microsoft.com/office/drawing/2014/main" id="{E97128BC-1A7B-2C48-A406-9896171AAFA9}"/>
              </a:ext>
            </a:extLst>
          </p:cNvPr>
          <p:cNvSpPr>
            <a:spLocks noChangeArrowheads="1"/>
          </p:cNvSpPr>
          <p:nvPr/>
        </p:nvSpPr>
        <p:spPr bwMode="auto">
          <a:xfrm>
            <a:off x="10141907" y="2689733"/>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6" name="Rectangle 13">
            <a:extLst>
              <a:ext uri="{FF2B5EF4-FFF2-40B4-BE49-F238E27FC236}">
                <a16:creationId xmlns:a16="http://schemas.microsoft.com/office/drawing/2014/main" id="{4470D177-9AA1-4049-A4FF-666A16AB4A89}"/>
              </a:ext>
            </a:extLst>
          </p:cNvPr>
          <p:cNvSpPr>
            <a:spLocks noChangeArrowheads="1"/>
          </p:cNvSpPr>
          <p:nvPr/>
        </p:nvSpPr>
        <p:spPr bwMode="auto">
          <a:xfrm>
            <a:off x="10502269" y="3265996"/>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7" name="TextBox 19">
            <a:extLst>
              <a:ext uri="{FF2B5EF4-FFF2-40B4-BE49-F238E27FC236}">
                <a16:creationId xmlns:a16="http://schemas.microsoft.com/office/drawing/2014/main" id="{1414A413-30AB-C34C-AF87-3F77CFC67EF6}"/>
              </a:ext>
            </a:extLst>
          </p:cNvPr>
          <p:cNvSpPr txBox="1">
            <a:spLocks noChangeArrowheads="1"/>
          </p:cNvSpPr>
          <p:nvPr/>
        </p:nvSpPr>
        <p:spPr bwMode="auto">
          <a:xfrm flipH="1">
            <a:off x="7042599" y="3862849"/>
            <a:ext cx="352742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cs typeface="Helvetica Neue Light"/>
              </a:rPr>
              <a:t>Maintain vested economic interest in the  success of each within the grouping they originated from on your Possibilities List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 altLang="zh-TW" sz="2000" b="0" i="0" u="none" strike="noStrike" kern="1200" cap="none" spc="0" normalizeH="0" baseline="0" noProof="0" dirty="0">
                <a:ln>
                  <a:noFill/>
                </a:ln>
                <a:solidFill>
                  <a:srgbClr val="DCDEE0"/>
                </a:solidFill>
                <a:effectLst/>
                <a:uLnTx/>
                <a:uFillTx/>
                <a:latin typeface="Microsoft JhengHei" panose="020B0604030504040204" pitchFamily="34" charset="-120"/>
              </a:rPr>
              <a:t>確保可藉由來自潛在人選名單中同組的每位夥伴的成功獲得相應經濟利益 </a:t>
            </a:r>
          </a:p>
        </p:txBody>
      </p:sp>
    </p:spTree>
    <p:extLst>
      <p:ext uri="{BB962C8B-B14F-4D97-AF65-F5344CB8AC3E}">
        <p14:creationId xmlns:p14="http://schemas.microsoft.com/office/powerpoint/2010/main" val="320487266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5CF5440-A973-9C4E-95E0-3ED7CAE67224}"/>
              </a:ext>
            </a:extLst>
          </p:cNvPr>
          <p:cNvPicPr>
            <a:picLocks noGrp="1" noChangeAspect="1"/>
          </p:cNvPicPr>
          <p:nvPr>
            <p:ph type="pic" sz="quarter" idx="10"/>
          </p:nvPr>
        </p:nvPicPr>
        <p:blipFill>
          <a:blip r:embed="rId2"/>
          <a:srcRect t="6270" b="6270"/>
          <a:stretch>
            <a:fillRect/>
          </a:stretch>
        </p:blipFill>
        <p:spPr>
          <a:xfrm>
            <a:off x="0" y="0"/>
            <a:ext cx="12192000" cy="6867525"/>
          </a:xfrm>
        </p:spPr>
      </p:pic>
      <p:sp>
        <p:nvSpPr>
          <p:cNvPr id="1703" name="Shape 1703"/>
          <p:cNvSpPr/>
          <p:nvPr/>
        </p:nvSpPr>
        <p:spPr>
          <a:xfrm>
            <a:off x="0" y="-8801"/>
            <a:ext cx="12192000" cy="6875602"/>
          </a:xfrm>
          <a:prstGeom prst="rect">
            <a:avLst/>
          </a:prstGeom>
          <a:solidFill>
            <a:schemeClr val="accent6">
              <a:lumMod val="75000"/>
              <a:alpha val="69585"/>
            </a:scheme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704" name="Shape 1704"/>
          <p:cNvSpPr/>
          <p:nvPr/>
        </p:nvSpPr>
        <p:spPr>
          <a:xfrm>
            <a:off x="383546" y="860094"/>
            <a:ext cx="3199026" cy="288899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55000" lnSpcReduction="20000"/>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Team building and </a:t>
            </a:r>
            <a:b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br>
            <a:r>
              <a:rPr kumimoji="0" lang="en-US" sz="6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placement strategy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團隊發展與</a:t>
            </a:r>
            <a:b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br>
            <a:r>
              <a:rPr kumimoji="0" lang="zh-TW" altLang="en-US" sz="6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放置位置策略</a:t>
            </a:r>
          </a:p>
        </p:txBody>
      </p:sp>
      <p:cxnSp>
        <p:nvCxnSpPr>
          <p:cNvPr id="23" name="Straight Connector 22">
            <a:extLst>
              <a:ext uri="{FF2B5EF4-FFF2-40B4-BE49-F238E27FC236}">
                <a16:creationId xmlns:a16="http://schemas.microsoft.com/office/drawing/2014/main" id="{0254FEAC-57A3-904D-A869-46137D70A356}"/>
              </a:ext>
            </a:extLst>
          </p:cNvPr>
          <p:cNvCxnSpPr>
            <a:cxnSpLocks noChangeShapeType="1"/>
          </p:cNvCxnSpPr>
          <p:nvPr/>
        </p:nvCxnSpPr>
        <p:spPr bwMode="auto">
          <a:xfrm>
            <a:off x="9149335" y="1524508"/>
            <a:ext cx="1512887" cy="1827212"/>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40A64883-B7CA-784A-8581-1AC49355FFE5}"/>
              </a:ext>
            </a:extLst>
          </p:cNvPr>
          <p:cNvCxnSpPr>
            <a:cxnSpLocks noChangeShapeType="1"/>
          </p:cNvCxnSpPr>
          <p:nvPr/>
        </p:nvCxnSpPr>
        <p:spPr bwMode="auto">
          <a:xfrm flipH="1">
            <a:off x="5621910" y="1524509"/>
            <a:ext cx="2663825" cy="3513137"/>
          </a:xfrm>
          <a:prstGeom prst="line">
            <a:avLst/>
          </a:prstGeom>
          <a:noFill/>
          <a:ln w="25400">
            <a:solidFill>
              <a:sysClr val="windowText" lastClr="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5" name="TextBox 2">
            <a:extLst>
              <a:ext uri="{FF2B5EF4-FFF2-40B4-BE49-F238E27FC236}">
                <a16:creationId xmlns:a16="http://schemas.microsoft.com/office/drawing/2014/main" id="{13F391EE-27CC-764E-816C-AFB9B64020B3}"/>
              </a:ext>
            </a:extLst>
          </p:cNvPr>
          <p:cNvSpPr txBox="1">
            <a:spLocks noChangeArrowheads="1"/>
          </p:cNvSpPr>
          <p:nvPr/>
        </p:nvSpPr>
        <p:spPr bwMode="auto">
          <a:xfrm>
            <a:off x="8383392" y="822848"/>
            <a:ext cx="863600" cy="830997"/>
          </a:xfrm>
          <a:prstGeom prst="rect">
            <a:avLst/>
          </a:prstGeom>
          <a:solidFill>
            <a:srgbClr val="A41100"/>
          </a:solidFill>
          <a:ln w="9525">
            <a:solidFill>
              <a:schemeClr val="bg2"/>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rPr>
              <a:t>你</a:t>
            </a:r>
            <a:endParaRPr kumimoji="0" lang="zh-TW" alt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p:txBody>
      </p:sp>
      <p:sp>
        <p:nvSpPr>
          <p:cNvPr id="26" name="TextBox 3">
            <a:extLst>
              <a:ext uri="{FF2B5EF4-FFF2-40B4-BE49-F238E27FC236}">
                <a16:creationId xmlns:a16="http://schemas.microsoft.com/office/drawing/2014/main" id="{88CCC3C9-B6AE-B34E-814C-07B2A22F37A2}"/>
              </a:ext>
            </a:extLst>
          </p:cNvPr>
          <p:cNvSpPr txBox="1">
            <a:spLocks noChangeArrowheads="1"/>
          </p:cNvSpPr>
          <p:nvPr/>
        </p:nvSpPr>
        <p:spPr bwMode="auto">
          <a:xfrm>
            <a:off x="7853934" y="15673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7" name="TextBox 4">
            <a:extLst>
              <a:ext uri="{FF2B5EF4-FFF2-40B4-BE49-F238E27FC236}">
                <a16:creationId xmlns:a16="http://schemas.microsoft.com/office/drawing/2014/main" id="{F108F206-C140-AA4A-9B60-DA00080374B5}"/>
              </a:ext>
            </a:extLst>
          </p:cNvPr>
          <p:cNvSpPr txBox="1">
            <a:spLocks noChangeArrowheads="1"/>
          </p:cNvSpPr>
          <p:nvPr/>
        </p:nvSpPr>
        <p:spPr bwMode="auto">
          <a:xfrm>
            <a:off x="7422134" y="2113471"/>
            <a:ext cx="64770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28" name="TextBox 5">
            <a:extLst>
              <a:ext uri="{FF2B5EF4-FFF2-40B4-BE49-F238E27FC236}">
                <a16:creationId xmlns:a16="http://schemas.microsoft.com/office/drawing/2014/main" id="{CE524E3D-0EB4-AB49-AF3D-F98DD6CC73F9}"/>
              </a:ext>
            </a:extLst>
          </p:cNvPr>
          <p:cNvSpPr txBox="1">
            <a:spLocks noChangeArrowheads="1"/>
          </p:cNvSpPr>
          <p:nvPr/>
        </p:nvSpPr>
        <p:spPr bwMode="auto">
          <a:xfrm>
            <a:off x="6917310" y="2646871"/>
            <a:ext cx="676275"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29" name="TextBox 6">
            <a:extLst>
              <a:ext uri="{FF2B5EF4-FFF2-40B4-BE49-F238E27FC236}">
                <a16:creationId xmlns:a16="http://schemas.microsoft.com/office/drawing/2014/main" id="{A577151B-1C36-0D46-97EF-753035520EF2}"/>
              </a:ext>
            </a:extLst>
          </p:cNvPr>
          <p:cNvSpPr txBox="1">
            <a:spLocks noChangeArrowheads="1"/>
          </p:cNvSpPr>
          <p:nvPr/>
        </p:nvSpPr>
        <p:spPr bwMode="auto">
          <a:xfrm>
            <a:off x="6558534" y="3192971"/>
            <a:ext cx="704850" cy="461963"/>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0" name="TextBox 7">
            <a:extLst>
              <a:ext uri="{FF2B5EF4-FFF2-40B4-BE49-F238E27FC236}">
                <a16:creationId xmlns:a16="http://schemas.microsoft.com/office/drawing/2014/main" id="{AC01CFA8-1702-1448-8B37-9B1FFA9C53EF}"/>
              </a:ext>
            </a:extLst>
          </p:cNvPr>
          <p:cNvSpPr txBox="1">
            <a:spLocks noChangeArrowheads="1"/>
          </p:cNvSpPr>
          <p:nvPr/>
        </p:nvSpPr>
        <p:spPr bwMode="auto">
          <a:xfrm>
            <a:off x="6053710" y="3769233"/>
            <a:ext cx="712787"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1" name="TextBox 8">
            <a:extLst>
              <a:ext uri="{FF2B5EF4-FFF2-40B4-BE49-F238E27FC236}">
                <a16:creationId xmlns:a16="http://schemas.microsoft.com/office/drawing/2014/main" id="{44B5235F-1F8A-7742-8929-0AE0BE500D41}"/>
              </a:ext>
            </a:extLst>
          </p:cNvPr>
          <p:cNvSpPr txBox="1">
            <a:spLocks noChangeArrowheads="1"/>
          </p:cNvSpPr>
          <p:nvPr/>
        </p:nvSpPr>
        <p:spPr bwMode="auto">
          <a:xfrm>
            <a:off x="5621909" y="4302633"/>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XB</a:t>
            </a:r>
          </a:p>
        </p:txBody>
      </p:sp>
      <p:sp>
        <p:nvSpPr>
          <p:cNvPr id="32" name="TextBox 9">
            <a:extLst>
              <a:ext uri="{FF2B5EF4-FFF2-40B4-BE49-F238E27FC236}">
                <a16:creationId xmlns:a16="http://schemas.microsoft.com/office/drawing/2014/main" id="{FF0A0163-3C6F-8649-9154-9B85D6697392}"/>
              </a:ext>
            </a:extLst>
          </p:cNvPr>
          <p:cNvSpPr txBox="1">
            <a:spLocks noChangeArrowheads="1"/>
          </p:cNvSpPr>
          <p:nvPr/>
        </p:nvSpPr>
        <p:spPr bwMode="auto">
          <a:xfrm>
            <a:off x="5190109" y="4921758"/>
            <a:ext cx="6477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rPr>
              <a:t>XA</a:t>
            </a:r>
          </a:p>
        </p:txBody>
      </p:sp>
      <p:sp>
        <p:nvSpPr>
          <p:cNvPr id="33" name="TextBox 10">
            <a:extLst>
              <a:ext uri="{FF2B5EF4-FFF2-40B4-BE49-F238E27FC236}">
                <a16:creationId xmlns:a16="http://schemas.microsoft.com/office/drawing/2014/main" id="{78BFE098-8A8D-A947-9E5C-52D477E4DE73}"/>
              </a:ext>
            </a:extLst>
          </p:cNvPr>
          <p:cNvSpPr txBox="1">
            <a:spLocks noChangeArrowheads="1"/>
          </p:cNvSpPr>
          <p:nvPr/>
        </p:nvSpPr>
        <p:spPr bwMode="auto">
          <a:xfrm>
            <a:off x="9222359" y="1638808"/>
            <a:ext cx="431800" cy="461962"/>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X</a:t>
            </a:r>
          </a:p>
        </p:txBody>
      </p:sp>
      <p:cxnSp>
        <p:nvCxnSpPr>
          <p:cNvPr id="3" name="Straight Arrow Connector 2">
            <a:extLst>
              <a:ext uri="{FF2B5EF4-FFF2-40B4-BE49-F238E27FC236}">
                <a16:creationId xmlns:a16="http://schemas.microsoft.com/office/drawing/2014/main" id="{806232D1-C3AB-8B49-A8AE-20DC2565806A}"/>
              </a:ext>
            </a:extLst>
          </p:cNvPr>
          <p:cNvCxnSpPr>
            <a:cxnSpLocks/>
          </p:cNvCxnSpPr>
          <p:nvPr/>
        </p:nvCxnSpPr>
        <p:spPr>
          <a:xfrm flipH="1">
            <a:off x="7593585" y="2386768"/>
            <a:ext cx="2306638" cy="558313"/>
          </a:xfrm>
          <a:prstGeom prst="straightConnector1">
            <a:avLst/>
          </a:prstGeom>
          <a:noFill/>
          <a:ln w="381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4" name="Rectangle 11">
            <a:extLst>
              <a:ext uri="{FF2B5EF4-FFF2-40B4-BE49-F238E27FC236}">
                <a16:creationId xmlns:a16="http://schemas.microsoft.com/office/drawing/2014/main" id="{AB290439-28C6-5C41-9F6F-F5550B0CB318}"/>
              </a:ext>
            </a:extLst>
          </p:cNvPr>
          <p:cNvSpPr>
            <a:spLocks noChangeArrowheads="1"/>
          </p:cNvSpPr>
          <p:nvPr/>
        </p:nvSpPr>
        <p:spPr bwMode="auto">
          <a:xfrm>
            <a:off x="9710107" y="2130934"/>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cxnSp>
        <p:nvCxnSpPr>
          <p:cNvPr id="38" name="Straight Arrow Connector 37">
            <a:extLst>
              <a:ext uri="{FF2B5EF4-FFF2-40B4-BE49-F238E27FC236}">
                <a16:creationId xmlns:a16="http://schemas.microsoft.com/office/drawing/2014/main" id="{2B979E4C-79C1-EB4F-81F9-23EA8096F050}"/>
              </a:ext>
            </a:extLst>
          </p:cNvPr>
          <p:cNvCxnSpPr>
            <a:cxnSpLocks/>
          </p:cNvCxnSpPr>
          <p:nvPr/>
        </p:nvCxnSpPr>
        <p:spPr>
          <a:xfrm flipH="1">
            <a:off x="7422134" y="2945081"/>
            <a:ext cx="2921274" cy="406639"/>
          </a:xfrm>
          <a:prstGeom prst="straightConnector1">
            <a:avLst/>
          </a:prstGeom>
          <a:noFill/>
          <a:ln w="381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39" name="Straight Arrow Connector 38">
            <a:extLst>
              <a:ext uri="{FF2B5EF4-FFF2-40B4-BE49-F238E27FC236}">
                <a16:creationId xmlns:a16="http://schemas.microsoft.com/office/drawing/2014/main" id="{C139B7E7-90D5-D040-A871-E4979A1E78A7}"/>
              </a:ext>
            </a:extLst>
          </p:cNvPr>
          <p:cNvCxnSpPr>
            <a:cxnSpLocks/>
          </p:cNvCxnSpPr>
          <p:nvPr/>
        </p:nvCxnSpPr>
        <p:spPr>
          <a:xfrm flipH="1">
            <a:off x="7422134" y="3494357"/>
            <a:ext cx="3270250" cy="26985"/>
          </a:xfrm>
          <a:prstGeom prst="straightConnector1">
            <a:avLst/>
          </a:prstGeom>
          <a:noFill/>
          <a:ln w="38100" cap="flat">
            <a:solidFill>
              <a:srgbClr val="FFFFFF"/>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5" name="Rectangle 12">
            <a:extLst>
              <a:ext uri="{FF2B5EF4-FFF2-40B4-BE49-F238E27FC236}">
                <a16:creationId xmlns:a16="http://schemas.microsoft.com/office/drawing/2014/main" id="{E97128BC-1A7B-2C48-A406-9896171AAFA9}"/>
              </a:ext>
            </a:extLst>
          </p:cNvPr>
          <p:cNvSpPr>
            <a:spLocks noChangeArrowheads="1"/>
          </p:cNvSpPr>
          <p:nvPr/>
        </p:nvSpPr>
        <p:spPr bwMode="auto">
          <a:xfrm>
            <a:off x="10141907" y="2689733"/>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36" name="Rectangle 13">
            <a:extLst>
              <a:ext uri="{FF2B5EF4-FFF2-40B4-BE49-F238E27FC236}">
                <a16:creationId xmlns:a16="http://schemas.microsoft.com/office/drawing/2014/main" id="{4470D177-9AA1-4049-A4FF-666A16AB4A89}"/>
              </a:ext>
            </a:extLst>
          </p:cNvPr>
          <p:cNvSpPr>
            <a:spLocks noChangeArrowheads="1"/>
          </p:cNvSpPr>
          <p:nvPr/>
        </p:nvSpPr>
        <p:spPr bwMode="auto">
          <a:xfrm>
            <a:off x="10502269" y="3265996"/>
            <a:ext cx="380232" cy="461665"/>
          </a:xfrm>
          <a:prstGeom prst="rect">
            <a:avLst/>
          </a:prstGeom>
          <a:solidFill>
            <a:sysClr val="window" lastClr="FFFFFF"/>
          </a:solidFill>
          <a:ln w="9525">
            <a:solidFill>
              <a:sysClr val="windowText" lastClr="000000"/>
            </a:solid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a:ln>
                  <a:noFill/>
                </a:ln>
                <a:solidFill>
                  <a:prstClr val="black"/>
                </a:solidFill>
                <a:effectLst/>
                <a:uLnTx/>
                <a:uFillTx/>
                <a:latin typeface="Microsoft JhengHei" panose="020B0604030504040204" pitchFamily="34" charset="-120"/>
                <a:ea typeface="Microsoft JhengHei" panose="020B0604030504040204" pitchFamily="34" charset="-120"/>
                <a:cs typeface="ＭＳ Ｐゴシック" charset="0"/>
              </a:rPr>
              <a:t>X</a:t>
            </a:r>
          </a:p>
        </p:txBody>
      </p:sp>
      <p:sp>
        <p:nvSpPr>
          <p:cNvPr id="40" name="Text Box 60">
            <a:extLst>
              <a:ext uri="{FF2B5EF4-FFF2-40B4-BE49-F238E27FC236}">
                <a16:creationId xmlns:a16="http://schemas.microsoft.com/office/drawing/2014/main" id="{CC3340E8-A47E-1D4E-9158-B980B3350B77}"/>
              </a:ext>
            </a:extLst>
          </p:cNvPr>
          <p:cNvSpPr txBox="1">
            <a:spLocks noChangeArrowheads="1"/>
          </p:cNvSpPr>
          <p:nvPr/>
        </p:nvSpPr>
        <p:spPr bwMode="auto">
          <a:xfrm>
            <a:off x="0" y="6096966"/>
            <a:ext cx="12192000" cy="677104"/>
          </a:xfrm>
          <a:prstGeom prst="rect">
            <a:avLst/>
          </a:prstGeom>
          <a:noFill/>
          <a:ln w="9525">
            <a:noFill/>
            <a:miter lim="800000"/>
            <a:headEnd/>
            <a:tailEnd/>
          </a:ln>
          <a:effectLst/>
        </p:spPr>
        <p:txBody>
          <a:bodyPr wrap="square" lIns="121917" tIns="60958" rIns="121917" bIns="6095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Outcome: You are working two organizations in one night!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結果</a:t>
            </a:r>
            <a:r>
              <a:rPr kumimoji="0" lang="zh-TW" altLang="en-US" sz="1800" b="0" i="1"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：你在</a:t>
            </a:r>
            <a:r>
              <a:rPr kumimoji="0" lang="zh-TW" altLang="en-US" sz="1800" b="0"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ＭＳ Ｐゴシック" charset="0"/>
              </a:rPr>
              <a:t>一夜之間經營兩個組織！</a:t>
            </a:r>
          </a:p>
        </p:txBody>
      </p:sp>
      <p:sp>
        <p:nvSpPr>
          <p:cNvPr id="41" name="Rounded Rectangle 40">
            <a:extLst>
              <a:ext uri="{FF2B5EF4-FFF2-40B4-BE49-F238E27FC236}">
                <a16:creationId xmlns:a16="http://schemas.microsoft.com/office/drawing/2014/main" id="{59084501-F31C-A146-AFC2-4855972E2441}"/>
              </a:ext>
            </a:extLst>
          </p:cNvPr>
          <p:cNvSpPr/>
          <p:nvPr/>
        </p:nvSpPr>
        <p:spPr>
          <a:xfrm>
            <a:off x="7375102" y="3698024"/>
            <a:ext cx="2886368" cy="1004530"/>
          </a:xfrm>
          <a:prstGeom prst="roundRect">
            <a:avLst/>
          </a:prstGeom>
          <a:solidFill>
            <a:srgbClr val="3F3F3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Bring New Person to Follow – Up</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帶領新人一起做跟進追蹤</a:t>
            </a:r>
          </a:p>
        </p:txBody>
      </p:sp>
      <p:sp>
        <p:nvSpPr>
          <p:cNvPr id="42" name="Rounded Rectangle 41">
            <a:extLst>
              <a:ext uri="{FF2B5EF4-FFF2-40B4-BE49-F238E27FC236}">
                <a16:creationId xmlns:a16="http://schemas.microsoft.com/office/drawing/2014/main" id="{FC3DE2E9-56D8-9646-BB6E-F7EADA266278}"/>
              </a:ext>
            </a:extLst>
          </p:cNvPr>
          <p:cNvSpPr/>
          <p:nvPr/>
        </p:nvSpPr>
        <p:spPr>
          <a:xfrm>
            <a:off x="7375102" y="4773505"/>
            <a:ext cx="2886368" cy="1310997"/>
          </a:xfrm>
          <a:prstGeom prst="roundRect">
            <a:avLst/>
          </a:prstGeom>
          <a:solidFill>
            <a:srgbClr val="3F3F3F"/>
          </a:solidFill>
          <a:ln w="3175" cap="flat">
            <a:noFill/>
            <a:miter lim="400000"/>
          </a:ln>
          <a:effectLst>
            <a:outerShdw blurRad="12700" dist="127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Home Business</a:t>
            </a:r>
            <a:b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b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Presentation</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家庭事業</a:t>
            </a:r>
            <a:b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b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Light"/>
                <a:sym typeface="Helvetica Light"/>
              </a:rPr>
              <a:t>說明會</a:t>
            </a:r>
          </a:p>
        </p:txBody>
      </p:sp>
      <p:sp>
        <p:nvSpPr>
          <p:cNvPr id="43" name="Shape 1704">
            <a:extLst>
              <a:ext uri="{FF2B5EF4-FFF2-40B4-BE49-F238E27FC236}">
                <a16:creationId xmlns:a16="http://schemas.microsoft.com/office/drawing/2014/main" id="{5F160234-FDC7-304D-9B69-EA4111648F54}"/>
              </a:ext>
            </a:extLst>
          </p:cNvPr>
          <p:cNvSpPr/>
          <p:nvPr/>
        </p:nvSpPr>
        <p:spPr>
          <a:xfrm>
            <a:off x="0" y="139023"/>
            <a:ext cx="12192000" cy="127866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all" spc="0" normalizeH="0" baseline="0" noProof="0" dirty="0" smtClean="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COMBINATIONS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000" b="0" i="0" u="none" strike="noStrike" kern="1200" cap="all"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結合團隊</a:t>
            </a:r>
            <a:endParaRPr kumimoji="0" lang="zh-TW" altLang="en-US" sz="40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endParaRPr>
          </a:p>
        </p:txBody>
      </p:sp>
      <p:sp>
        <p:nvSpPr>
          <p:cNvPr id="37" name="Shape 1705">
            <a:extLst>
              <a:ext uri="{FF2B5EF4-FFF2-40B4-BE49-F238E27FC236}">
                <a16:creationId xmlns:a16="http://schemas.microsoft.com/office/drawing/2014/main" id="{755E862A-F16E-4D35-948A-2714547990C5}"/>
              </a:ext>
            </a:extLst>
          </p:cNvPr>
          <p:cNvSpPr/>
          <p:nvPr/>
        </p:nvSpPr>
        <p:spPr>
          <a:xfrm>
            <a:off x="525263" y="4061631"/>
            <a:ext cx="3261018" cy="24926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85000" lnSpcReduction="20000"/>
          </a:bodyPr>
          <a:lstStyle>
            <a:lvl1pPr>
              <a:defRPr>
                <a:solidFill>
                  <a:srgbClr val="8F9291"/>
                </a:solidFill>
              </a:defRPr>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Key Groupings: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組隊關鍵：</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All Your Possibilities</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altLang="zh-TW"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X = </a:t>
            </a:r>
            <a:r>
              <a:rPr kumimoji="0" lang="zh-TW" altLang="en-US" sz="20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你的</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全部的潛在人選</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Friends/Family</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A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親朋好友</a:t>
            </a: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endParaRP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Work</a:t>
            </a:r>
          </a:p>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B = </a:t>
            </a: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mn-cs"/>
                <a:sym typeface="PT Sans"/>
              </a:rPr>
              <a:t>同事</a:t>
            </a:r>
          </a:p>
        </p:txBody>
      </p:sp>
    </p:spTree>
    <p:extLst>
      <p:ext uri="{BB962C8B-B14F-4D97-AF65-F5344CB8AC3E}">
        <p14:creationId xmlns:p14="http://schemas.microsoft.com/office/powerpoint/2010/main" val="18031797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par>
                                <p:cTn id="17" presetID="22" presetClass="entr" presetSubtype="2"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right)">
                                      <p:cBhvr>
                                        <p:cTn id="19" dur="500"/>
                                        <p:tgtEl>
                                          <p:spTgt spid="38"/>
                                        </p:tgtEl>
                                      </p:cBhvr>
                                    </p:animEffect>
                                  </p:childTnLst>
                                </p:cTn>
                              </p:par>
                              <p:par>
                                <p:cTn id="20" presetID="22" presetClass="entr" presetSubtype="2"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right)">
                                      <p:cBhvr>
                                        <p:cTn id="22" dur="500"/>
                                        <p:tgtEl>
                                          <p:spTgt spid="39"/>
                                        </p:tgtEl>
                                      </p:cBhvr>
                                    </p:animEffect>
                                  </p:childTnLst>
                                </p:cTn>
                              </p:par>
                            </p:childTnLst>
                          </p:cTn>
                        </p:par>
                        <p:par>
                          <p:cTn id="23" fill="hold">
                            <p:stCondLst>
                              <p:cond delay="500"/>
                            </p:stCondLst>
                            <p:childTnLst>
                              <p:par>
                                <p:cTn id="24" presetID="10" presetClass="entr" presetSubtype="0" fill="hold" grpId="2"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1" grpId="2"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5CF5440-A973-9C4E-95E0-3ED7CAE67224}"/>
              </a:ext>
            </a:extLst>
          </p:cNvPr>
          <p:cNvPicPr>
            <a:picLocks noGrp="1" noChangeAspect="1"/>
          </p:cNvPicPr>
          <p:nvPr>
            <p:ph type="pic" sz="quarter" idx="10"/>
          </p:nvPr>
        </p:nvPicPr>
        <p:blipFill>
          <a:blip r:embed="rId2"/>
          <a:srcRect t="6270" b="6270"/>
          <a:stretch>
            <a:fillRect/>
          </a:stretch>
        </p:blipFill>
        <p:spPr>
          <a:xfrm>
            <a:off x="0" y="0"/>
            <a:ext cx="12192000" cy="6867525"/>
          </a:xfrm>
        </p:spPr>
      </p:pic>
      <p:sp>
        <p:nvSpPr>
          <p:cNvPr id="1703" name="Shape 1703"/>
          <p:cNvSpPr/>
          <p:nvPr/>
        </p:nvSpPr>
        <p:spPr>
          <a:xfrm>
            <a:off x="0" y="-8801"/>
            <a:ext cx="12192000" cy="6875602"/>
          </a:xfrm>
          <a:prstGeom prst="rect">
            <a:avLst/>
          </a:prstGeom>
          <a:solidFill>
            <a:schemeClr val="accent6">
              <a:lumMod val="75000"/>
              <a:alpha val="69585"/>
            </a:scheme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Helvetica Light"/>
              <a:sym typeface="Helvetica Light"/>
            </a:endParaRPr>
          </a:p>
        </p:txBody>
      </p:sp>
      <p:sp>
        <p:nvSpPr>
          <p:cNvPr id="1704" name="Shape 1704"/>
          <p:cNvSpPr/>
          <p:nvPr/>
        </p:nvSpPr>
        <p:spPr>
          <a:xfrm>
            <a:off x="0" y="96983"/>
            <a:ext cx="12192000" cy="84001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ABC Pattern of Duplication &amp; Building Depth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複製與深層建構的</a:t>
            </a:r>
            <a:r>
              <a:rPr kumimoji="0" lang="en-US" altLang="zh-TW" sz="24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ABC</a:t>
            </a:r>
            <a:r>
              <a:rPr kumimoji="0" lang="zh-TW" altLang="en-US" sz="24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跟進法</a:t>
            </a:r>
          </a:p>
        </p:txBody>
      </p:sp>
      <p:sp>
        <p:nvSpPr>
          <p:cNvPr id="25" name="TextBox 2">
            <a:extLst>
              <a:ext uri="{FF2B5EF4-FFF2-40B4-BE49-F238E27FC236}">
                <a16:creationId xmlns:a16="http://schemas.microsoft.com/office/drawing/2014/main" id="{13F391EE-27CC-764E-816C-AFB9B64020B3}"/>
              </a:ext>
            </a:extLst>
          </p:cNvPr>
          <p:cNvSpPr txBox="1">
            <a:spLocks noChangeArrowheads="1"/>
          </p:cNvSpPr>
          <p:nvPr/>
        </p:nvSpPr>
        <p:spPr bwMode="auto">
          <a:xfrm>
            <a:off x="4171506" y="887564"/>
            <a:ext cx="3959225" cy="707886"/>
          </a:xfrm>
          <a:prstGeom prst="rect">
            <a:avLst/>
          </a:prstGeom>
          <a:solidFill>
            <a:srgbClr val="A41100"/>
          </a:solidFill>
          <a:ln w="9525">
            <a:solidFill>
              <a:schemeClr val="bg2"/>
            </a:solidFill>
            <a:miter lim="800000"/>
            <a:headEnd/>
            <a:tailEnd/>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SENIOR PARTNER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0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資深夥伴</a:t>
            </a:r>
          </a:p>
        </p:txBody>
      </p:sp>
      <p:sp>
        <p:nvSpPr>
          <p:cNvPr id="21" name="TextBox 2">
            <a:extLst>
              <a:ext uri="{FF2B5EF4-FFF2-40B4-BE49-F238E27FC236}">
                <a16:creationId xmlns:a16="http://schemas.microsoft.com/office/drawing/2014/main" id="{78F61710-1993-764A-A221-6FB32AFA42F4}"/>
              </a:ext>
            </a:extLst>
          </p:cNvPr>
          <p:cNvSpPr txBox="1">
            <a:spLocks noChangeArrowheads="1"/>
          </p:cNvSpPr>
          <p:nvPr/>
        </p:nvSpPr>
        <p:spPr bwMode="auto">
          <a:xfrm>
            <a:off x="5664200" y="1616707"/>
            <a:ext cx="863600" cy="830997"/>
          </a:xfrm>
          <a:prstGeom prst="rect">
            <a:avLst/>
          </a:prstGeom>
          <a:solidFill>
            <a:srgbClr val="A41100"/>
          </a:solidFill>
          <a:ln w="9525">
            <a:solidFill>
              <a:schemeClr val="bg2"/>
            </a:solidFill>
            <a:miter lim="800000"/>
            <a:headEnd/>
            <a:tailEnd/>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YOU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0" i="0" u="none" strike="noStrike" kern="0" cap="none"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rPr>
              <a:t>你</a:t>
            </a:r>
            <a:endParaRPr kumimoji="0" lang="zh-TW" altLang="en-US" sz="24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p:txBody>
      </p:sp>
      <p:sp>
        <p:nvSpPr>
          <p:cNvPr id="26" name="TextBox 3">
            <a:extLst>
              <a:ext uri="{FF2B5EF4-FFF2-40B4-BE49-F238E27FC236}">
                <a16:creationId xmlns:a16="http://schemas.microsoft.com/office/drawing/2014/main" id="{88CCC3C9-B6AE-B34E-814C-07B2A22F37A2}"/>
              </a:ext>
            </a:extLst>
          </p:cNvPr>
          <p:cNvSpPr txBox="1">
            <a:spLocks noChangeArrowheads="1"/>
          </p:cNvSpPr>
          <p:nvPr/>
        </p:nvSpPr>
        <p:spPr bwMode="auto">
          <a:xfrm>
            <a:off x="5283703" y="2359524"/>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a:t>
            </a:r>
          </a:p>
        </p:txBody>
      </p:sp>
      <p:sp>
        <p:nvSpPr>
          <p:cNvPr id="38" name="TextBox 3">
            <a:extLst>
              <a:ext uri="{FF2B5EF4-FFF2-40B4-BE49-F238E27FC236}">
                <a16:creationId xmlns:a16="http://schemas.microsoft.com/office/drawing/2014/main" id="{5B740DBD-C765-A240-B6AB-AB01B1844FAF}"/>
              </a:ext>
            </a:extLst>
          </p:cNvPr>
          <p:cNvSpPr txBox="1">
            <a:spLocks noChangeArrowheads="1"/>
          </p:cNvSpPr>
          <p:nvPr/>
        </p:nvSpPr>
        <p:spPr bwMode="auto">
          <a:xfrm>
            <a:off x="4804274" y="280088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a:t>
            </a:r>
          </a:p>
        </p:txBody>
      </p:sp>
      <p:sp>
        <p:nvSpPr>
          <p:cNvPr id="40" name="TextBox 3">
            <a:extLst>
              <a:ext uri="{FF2B5EF4-FFF2-40B4-BE49-F238E27FC236}">
                <a16:creationId xmlns:a16="http://schemas.microsoft.com/office/drawing/2014/main" id="{B54EFB98-8E11-EC4E-83F6-F58AED0B25E6}"/>
              </a:ext>
            </a:extLst>
          </p:cNvPr>
          <p:cNvSpPr txBox="1">
            <a:spLocks noChangeArrowheads="1"/>
          </p:cNvSpPr>
          <p:nvPr/>
        </p:nvSpPr>
        <p:spPr bwMode="auto">
          <a:xfrm>
            <a:off x="4354806" y="327659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a:t>
            </a:r>
          </a:p>
        </p:txBody>
      </p:sp>
      <p:sp>
        <p:nvSpPr>
          <p:cNvPr id="42" name="TextBox 3">
            <a:extLst>
              <a:ext uri="{FF2B5EF4-FFF2-40B4-BE49-F238E27FC236}">
                <a16:creationId xmlns:a16="http://schemas.microsoft.com/office/drawing/2014/main" id="{F57E9DB9-3E46-7745-85FC-05F8ADAF5FA8}"/>
              </a:ext>
            </a:extLst>
          </p:cNvPr>
          <p:cNvSpPr txBox="1">
            <a:spLocks noChangeArrowheads="1"/>
          </p:cNvSpPr>
          <p:nvPr/>
        </p:nvSpPr>
        <p:spPr bwMode="auto">
          <a:xfrm>
            <a:off x="3875377" y="3819444"/>
            <a:ext cx="479429" cy="338554"/>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A1</a:t>
            </a:r>
          </a:p>
        </p:txBody>
      </p:sp>
      <p:sp>
        <p:nvSpPr>
          <p:cNvPr id="44" name="TextBox 3">
            <a:extLst>
              <a:ext uri="{FF2B5EF4-FFF2-40B4-BE49-F238E27FC236}">
                <a16:creationId xmlns:a16="http://schemas.microsoft.com/office/drawing/2014/main" id="{F0A5DD65-0CE8-CD45-BDA3-8FA8258E0D04}"/>
              </a:ext>
            </a:extLst>
          </p:cNvPr>
          <p:cNvSpPr txBox="1">
            <a:spLocks noChangeArrowheads="1"/>
          </p:cNvSpPr>
          <p:nvPr/>
        </p:nvSpPr>
        <p:spPr bwMode="auto">
          <a:xfrm>
            <a:off x="3395948" y="4337052"/>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B1</a:t>
            </a:r>
          </a:p>
        </p:txBody>
      </p:sp>
      <p:sp>
        <p:nvSpPr>
          <p:cNvPr id="46" name="TextBox 3">
            <a:extLst>
              <a:ext uri="{FF2B5EF4-FFF2-40B4-BE49-F238E27FC236}">
                <a16:creationId xmlns:a16="http://schemas.microsoft.com/office/drawing/2014/main" id="{4CEE11EA-206D-BF43-86C5-D34CF30FFAE8}"/>
              </a:ext>
            </a:extLst>
          </p:cNvPr>
          <p:cNvSpPr txBox="1">
            <a:spLocks noChangeArrowheads="1"/>
          </p:cNvSpPr>
          <p:nvPr/>
        </p:nvSpPr>
        <p:spPr bwMode="auto">
          <a:xfrm>
            <a:off x="2916519" y="485934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C1</a:t>
            </a:r>
          </a:p>
        </p:txBody>
      </p:sp>
      <p:sp>
        <p:nvSpPr>
          <p:cNvPr id="55" name="Text Box 60">
            <a:extLst>
              <a:ext uri="{FF2B5EF4-FFF2-40B4-BE49-F238E27FC236}">
                <a16:creationId xmlns:a16="http://schemas.microsoft.com/office/drawing/2014/main" id="{973A23D4-E10A-054C-A6D2-5A3902D5BC43}"/>
              </a:ext>
            </a:extLst>
          </p:cNvPr>
          <p:cNvSpPr txBox="1">
            <a:spLocks noChangeArrowheads="1"/>
          </p:cNvSpPr>
          <p:nvPr/>
        </p:nvSpPr>
        <p:spPr bwMode="auto">
          <a:xfrm>
            <a:off x="0" y="5838968"/>
            <a:ext cx="12192000" cy="815604"/>
          </a:xfrm>
          <a:prstGeom prst="rect">
            <a:avLst/>
          </a:prstGeom>
          <a:noFill/>
          <a:ln w="9525">
            <a:noFill/>
            <a:miter lim="800000"/>
            <a:headEnd/>
            <a:tailEnd/>
          </a:ln>
          <a:effectLst/>
        </p:spPr>
        <p:txBody>
          <a:bodyPr wrap="square" lIns="121917" tIns="60958" rIns="121917" bIns="60958">
            <a:spAutoFit/>
          </a:bodyPr>
          <a:lstStyle/>
          <a:p>
            <a:pPr marL="0" marR="0" lvl="0" indent="0" algn="ctr" defTabSz="121917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Arial" panose="020B0604020202020204" pitchFamily="34" charset="0"/>
                <a:ea typeface="Microsoft JhengHei" panose="020B0604030504040204" pitchFamily="34" charset="-120"/>
                <a:cs typeface="Arial" panose="020B0604020202020204" pitchFamily="34" charset="0"/>
              </a:rPr>
              <a:t>A, B, C, etc. are Go NOW </a:t>
            </a:r>
            <a:r>
              <a:rPr kumimoji="0" lang="en-US" sz="1800" b="0" i="0" u="none" strike="noStrike" kern="1200" cap="none" spc="0" normalizeH="0" baseline="0" noProof="0" dirty="0" err="1">
                <a:ln>
                  <a:noFill/>
                </a:ln>
                <a:solidFill>
                  <a:srgbClr val="DCDEE0"/>
                </a:solidFill>
                <a:effectLst>
                  <a:outerShdw blurRad="38100" dist="38100" dir="2700000" algn="tl">
                    <a:srgbClr val="000000"/>
                  </a:outerShdw>
                </a:effectLst>
                <a:uLnTx/>
                <a:uFillTx/>
                <a:latin typeface="Arial" panose="020B0604020202020204" pitchFamily="34" charset="0"/>
                <a:ea typeface="Microsoft JhengHei" panose="020B0604030504040204" pitchFamily="34" charset="-120"/>
                <a:cs typeface="Arial" panose="020B0604020202020204" pitchFamily="34" charset="0"/>
              </a:rPr>
              <a:t>UnFranchise</a:t>
            </a:r>
            <a:r>
              <a:rPr kumimoji="0" 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Arial" panose="020B0604020202020204" pitchFamily="34" charset="0"/>
                <a:ea typeface="Microsoft JhengHei" panose="020B0604030504040204" pitchFamily="34" charset="-120"/>
                <a:cs typeface="Arial" panose="020B0604020202020204" pitchFamily="34" charset="0"/>
              </a:rPr>
              <a:t> Owners</a:t>
            </a:r>
          </a:p>
          <a:p>
            <a:pPr marL="0" marR="0" lvl="0" indent="0" algn="ctr" defTabSz="1219170" rtl="0" eaLnBrk="0" fontAlgn="base" latinLnBrk="0" hangingPunct="0">
              <a:lnSpc>
                <a:spcPct val="100000"/>
              </a:lnSpc>
              <a:spcBef>
                <a:spcPct val="50000"/>
              </a:spcBef>
              <a:spcAft>
                <a:spcPct val="0"/>
              </a:spcAft>
              <a:buClrTx/>
              <a:buSzTx/>
              <a:buFontTx/>
              <a:buNone/>
              <a:tabLst/>
              <a:defRPr/>
            </a:pPr>
            <a:r>
              <a:rPr kumimoji="0" lang="en-US" altLang="zh-TW"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A</a:t>
            </a:r>
            <a:r>
              <a:rPr kumimoji="0" lang="zh-TW" alt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a:t>
            </a:r>
            <a:r>
              <a:rPr kumimoji="0" lang="en-US" altLang="zh-TW"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B</a:t>
            </a:r>
            <a:r>
              <a:rPr kumimoji="0" lang="zh-TW" alt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a:t>
            </a:r>
            <a:r>
              <a:rPr kumimoji="0" lang="en-US" altLang="zh-TW"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C</a:t>
            </a:r>
            <a:r>
              <a:rPr kumimoji="0" lang="zh-TW" altLang="en-US" sz="1800" b="0" i="0" u="none" strike="noStrike" kern="1200" cap="none" spc="0" normalizeH="0" baseline="0" noProof="0" dirty="0">
                <a:ln>
                  <a:noFill/>
                </a:ln>
                <a:solidFill>
                  <a:srgbClr val="DCDEE0"/>
                </a:solidFill>
                <a:effectLst>
                  <a:outerShdw blurRad="38100" dist="38100" dir="2700000" algn="tl">
                    <a:srgbClr val="000000"/>
                  </a:outerShdw>
                </a:effectLst>
                <a:uLnTx/>
                <a:uFillTx/>
                <a:latin typeface="Microsoft JhengHei" panose="020B0604030504040204" pitchFamily="34" charset="-120"/>
                <a:ea typeface="Microsoft JhengHei" panose="020B0604030504040204" pitchFamily="34" charset="-120"/>
                <a:cs typeface="Verdana"/>
              </a:rPr>
              <a:t>等均為積極進取型超連鎖店主</a:t>
            </a:r>
          </a:p>
        </p:txBody>
      </p:sp>
      <p:sp>
        <p:nvSpPr>
          <p:cNvPr id="27" name="TextBox 3">
            <a:extLst>
              <a:ext uri="{FF2B5EF4-FFF2-40B4-BE49-F238E27FC236}">
                <a16:creationId xmlns:a16="http://schemas.microsoft.com/office/drawing/2014/main" id="{F2F59EE1-8828-CB4A-889A-B452926CC727}"/>
              </a:ext>
            </a:extLst>
          </p:cNvPr>
          <p:cNvSpPr txBox="1">
            <a:spLocks noChangeArrowheads="1"/>
          </p:cNvSpPr>
          <p:nvPr/>
        </p:nvSpPr>
        <p:spPr bwMode="auto">
          <a:xfrm>
            <a:off x="6444726" y="2359524"/>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a:t>
            </a:r>
          </a:p>
        </p:txBody>
      </p:sp>
      <p:sp>
        <p:nvSpPr>
          <p:cNvPr id="28" name="TextBox 3">
            <a:extLst>
              <a:ext uri="{FF2B5EF4-FFF2-40B4-BE49-F238E27FC236}">
                <a16:creationId xmlns:a16="http://schemas.microsoft.com/office/drawing/2014/main" id="{10C6D78F-E9A7-344A-84C5-EB993F547A8A}"/>
              </a:ext>
            </a:extLst>
          </p:cNvPr>
          <p:cNvSpPr txBox="1">
            <a:spLocks noChangeArrowheads="1"/>
          </p:cNvSpPr>
          <p:nvPr/>
        </p:nvSpPr>
        <p:spPr bwMode="auto">
          <a:xfrm>
            <a:off x="6924155" y="280088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a:t>
            </a:r>
          </a:p>
        </p:txBody>
      </p:sp>
      <p:sp>
        <p:nvSpPr>
          <p:cNvPr id="29" name="TextBox 3">
            <a:extLst>
              <a:ext uri="{FF2B5EF4-FFF2-40B4-BE49-F238E27FC236}">
                <a16:creationId xmlns:a16="http://schemas.microsoft.com/office/drawing/2014/main" id="{F6C0836F-0A2B-8F40-886A-206661366FF5}"/>
              </a:ext>
            </a:extLst>
          </p:cNvPr>
          <p:cNvSpPr txBox="1">
            <a:spLocks noChangeArrowheads="1"/>
          </p:cNvSpPr>
          <p:nvPr/>
        </p:nvSpPr>
        <p:spPr bwMode="auto">
          <a:xfrm>
            <a:off x="7403584" y="327659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a:t>
            </a:r>
          </a:p>
        </p:txBody>
      </p:sp>
      <p:sp>
        <p:nvSpPr>
          <p:cNvPr id="30" name="TextBox 3">
            <a:extLst>
              <a:ext uri="{FF2B5EF4-FFF2-40B4-BE49-F238E27FC236}">
                <a16:creationId xmlns:a16="http://schemas.microsoft.com/office/drawing/2014/main" id="{52DBC9DC-FAA0-4248-9EE8-ED1F225BF408}"/>
              </a:ext>
            </a:extLst>
          </p:cNvPr>
          <p:cNvSpPr txBox="1">
            <a:spLocks noChangeArrowheads="1"/>
          </p:cNvSpPr>
          <p:nvPr/>
        </p:nvSpPr>
        <p:spPr bwMode="auto">
          <a:xfrm>
            <a:off x="7883013" y="3819444"/>
            <a:ext cx="479429" cy="338554"/>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A1</a:t>
            </a:r>
          </a:p>
        </p:txBody>
      </p:sp>
      <p:sp>
        <p:nvSpPr>
          <p:cNvPr id="31" name="TextBox 3">
            <a:extLst>
              <a:ext uri="{FF2B5EF4-FFF2-40B4-BE49-F238E27FC236}">
                <a16:creationId xmlns:a16="http://schemas.microsoft.com/office/drawing/2014/main" id="{16063880-B730-D143-8A90-4021F36A8ACA}"/>
              </a:ext>
            </a:extLst>
          </p:cNvPr>
          <p:cNvSpPr txBox="1">
            <a:spLocks noChangeArrowheads="1"/>
          </p:cNvSpPr>
          <p:nvPr/>
        </p:nvSpPr>
        <p:spPr bwMode="auto">
          <a:xfrm>
            <a:off x="8365079" y="4337052"/>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B1</a:t>
            </a:r>
          </a:p>
        </p:txBody>
      </p:sp>
      <p:sp>
        <p:nvSpPr>
          <p:cNvPr id="32" name="TextBox 3">
            <a:extLst>
              <a:ext uri="{FF2B5EF4-FFF2-40B4-BE49-F238E27FC236}">
                <a16:creationId xmlns:a16="http://schemas.microsoft.com/office/drawing/2014/main" id="{B0009699-526B-E845-A64D-3B86D23730E9}"/>
              </a:ext>
            </a:extLst>
          </p:cNvPr>
          <p:cNvSpPr txBox="1">
            <a:spLocks noChangeArrowheads="1"/>
          </p:cNvSpPr>
          <p:nvPr/>
        </p:nvSpPr>
        <p:spPr bwMode="auto">
          <a:xfrm>
            <a:off x="8844508" y="485934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C1</a:t>
            </a:r>
          </a:p>
        </p:txBody>
      </p:sp>
      <p:sp>
        <p:nvSpPr>
          <p:cNvPr id="33" name="TextBox 3">
            <a:extLst>
              <a:ext uri="{FF2B5EF4-FFF2-40B4-BE49-F238E27FC236}">
                <a16:creationId xmlns:a16="http://schemas.microsoft.com/office/drawing/2014/main" id="{D215721D-383E-FF45-8883-384902D217AC}"/>
              </a:ext>
            </a:extLst>
          </p:cNvPr>
          <p:cNvSpPr txBox="1">
            <a:spLocks noChangeArrowheads="1"/>
          </p:cNvSpPr>
          <p:nvPr/>
        </p:nvSpPr>
        <p:spPr bwMode="auto">
          <a:xfrm>
            <a:off x="2437090" y="5378134"/>
            <a:ext cx="479429" cy="338554"/>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A2</a:t>
            </a:r>
          </a:p>
        </p:txBody>
      </p:sp>
      <p:sp>
        <p:nvSpPr>
          <p:cNvPr id="34" name="TextBox 3">
            <a:extLst>
              <a:ext uri="{FF2B5EF4-FFF2-40B4-BE49-F238E27FC236}">
                <a16:creationId xmlns:a16="http://schemas.microsoft.com/office/drawing/2014/main" id="{B0FCE4B1-9E02-FB47-8A2C-41F4CFA485FA}"/>
              </a:ext>
            </a:extLst>
          </p:cNvPr>
          <p:cNvSpPr txBox="1">
            <a:spLocks noChangeArrowheads="1"/>
          </p:cNvSpPr>
          <p:nvPr/>
        </p:nvSpPr>
        <p:spPr bwMode="auto">
          <a:xfrm>
            <a:off x="1957661" y="5896919"/>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B2</a:t>
            </a:r>
          </a:p>
        </p:txBody>
      </p:sp>
      <p:sp>
        <p:nvSpPr>
          <p:cNvPr id="35" name="TextBox 3">
            <a:extLst>
              <a:ext uri="{FF2B5EF4-FFF2-40B4-BE49-F238E27FC236}">
                <a16:creationId xmlns:a16="http://schemas.microsoft.com/office/drawing/2014/main" id="{A7B30511-E41E-CA49-A077-06B9552D3F70}"/>
              </a:ext>
            </a:extLst>
          </p:cNvPr>
          <p:cNvSpPr txBox="1">
            <a:spLocks noChangeArrowheads="1"/>
          </p:cNvSpPr>
          <p:nvPr/>
        </p:nvSpPr>
        <p:spPr bwMode="auto">
          <a:xfrm>
            <a:off x="1478232" y="6412153"/>
            <a:ext cx="479429" cy="341946"/>
          </a:xfrm>
          <a:prstGeom prst="rect">
            <a:avLst/>
          </a:prstGeom>
          <a:solidFill>
            <a:sysClr val="window" lastClr="FFFFFF"/>
          </a:solidFill>
          <a:ln w="9525">
            <a:solidFill>
              <a:sysClr val="windowText" lastClr="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rPr>
              <a:t>C2</a:t>
            </a:r>
          </a:p>
        </p:txBody>
      </p:sp>
    </p:spTree>
    <p:extLst>
      <p:ext uri="{BB962C8B-B14F-4D97-AF65-F5344CB8AC3E}">
        <p14:creationId xmlns:p14="http://schemas.microsoft.com/office/powerpoint/2010/main" val="17294122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500"/>
                                        <p:tgtEl>
                                          <p:spTgt spid="42"/>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par>
                          <p:cTn id="63" fill="hold">
                            <p:stCondLst>
                              <p:cond delay="2500"/>
                            </p:stCondLst>
                            <p:childTnLst>
                              <p:par>
                                <p:cTn id="64" presetID="10"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8" grpId="0" animBg="1"/>
      <p:bldP spid="40" grpId="0" animBg="1"/>
      <p:bldP spid="42" grpId="0" animBg="1"/>
      <p:bldP spid="44" grpId="0" animBg="1"/>
      <p:bldP spid="46" grpId="0" animBg="1"/>
      <p:bldP spid="55" grpId="0"/>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2CB8C533-D1F2-4D1C-8ABB-6FCC8C6AC40B}"/>
              </a:ext>
            </a:extLst>
          </p:cNvPr>
          <p:cNvSpPr/>
          <p:nvPr/>
        </p:nvSpPr>
        <p:spPr>
          <a:xfrm>
            <a:off x="0" y="1"/>
            <a:ext cx="5924550" cy="6857999"/>
          </a:xfrm>
          <a:custGeom>
            <a:avLst/>
            <a:gdLst>
              <a:gd name="connsiteX0" fmla="*/ 0 w 5924550"/>
              <a:gd name="connsiteY0" fmla="*/ 0 h 6857999"/>
              <a:gd name="connsiteX1" fmla="*/ 1809750 w 5924550"/>
              <a:gd name="connsiteY1" fmla="*/ 0 h 6857999"/>
              <a:gd name="connsiteX2" fmla="*/ 1809750 w 5924550"/>
              <a:gd name="connsiteY2" fmla="*/ 2857498 h 6857999"/>
              <a:gd name="connsiteX3" fmla="*/ 5924550 w 5924550"/>
              <a:gd name="connsiteY3" fmla="*/ 2857498 h 6857999"/>
              <a:gd name="connsiteX4" fmla="*/ 5924550 w 5924550"/>
              <a:gd name="connsiteY4" fmla="*/ 4441369 h 6857999"/>
              <a:gd name="connsiteX5" fmla="*/ 1809750 w 5924550"/>
              <a:gd name="connsiteY5" fmla="*/ 4441369 h 6857999"/>
              <a:gd name="connsiteX6" fmla="*/ 1809750 w 5924550"/>
              <a:gd name="connsiteY6" fmla="*/ 6857999 h 6857999"/>
              <a:gd name="connsiteX7" fmla="*/ 0 w 5924550"/>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4550" h="6857999">
                <a:moveTo>
                  <a:pt x="0" y="0"/>
                </a:moveTo>
                <a:lnTo>
                  <a:pt x="1809750" y="0"/>
                </a:lnTo>
                <a:lnTo>
                  <a:pt x="1809750" y="2857498"/>
                </a:lnTo>
                <a:lnTo>
                  <a:pt x="5924550" y="2857498"/>
                </a:lnTo>
                <a:lnTo>
                  <a:pt x="5924550" y="4441369"/>
                </a:lnTo>
                <a:lnTo>
                  <a:pt x="1809750" y="4441369"/>
                </a:lnTo>
                <a:lnTo>
                  <a:pt x="1809750" y="6857999"/>
                </a:lnTo>
                <a:lnTo>
                  <a:pt x="0" y="6857999"/>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pic>
        <p:nvPicPr>
          <p:cNvPr id="9" name="Picture Placeholder 8">
            <a:extLst>
              <a:ext uri="{FF2B5EF4-FFF2-40B4-BE49-F238E27FC236}">
                <a16:creationId xmlns:a16="http://schemas.microsoft.com/office/drawing/2014/main" id="{CAC5F5C9-9B74-A841-A160-A144C5853C6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30377" r="30377"/>
          <a:stretch>
            <a:fillRect/>
          </a:stretch>
        </p:blipFill>
        <p:spPr/>
      </p:pic>
      <p:sp>
        <p:nvSpPr>
          <p:cNvPr id="13" name="Shape 749">
            <a:extLst>
              <a:ext uri="{FF2B5EF4-FFF2-40B4-BE49-F238E27FC236}">
                <a16:creationId xmlns:a16="http://schemas.microsoft.com/office/drawing/2014/main" id="{E6B784DD-22B5-8E42-A259-51EBE03256B9}"/>
              </a:ext>
            </a:extLst>
          </p:cNvPr>
          <p:cNvSpPr/>
          <p:nvPr/>
        </p:nvSpPr>
        <p:spPr>
          <a:xfrm>
            <a:off x="1885950" y="2781701"/>
            <a:ext cx="5045261" cy="1695705"/>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Autofit/>
          </a:bodyPr>
          <a:lstStyle>
            <a:lvl1pPr>
              <a:defRPr sz="11000">
                <a:solidFill>
                  <a:srgbClr val="000000"/>
                </a:solidFill>
                <a:latin typeface="Lato Light"/>
                <a:ea typeface="Lato Light"/>
                <a:cs typeface="Lato Light"/>
                <a:sym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Assumptions for Creating </a:t>
            </a:r>
            <a:b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b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 Team Plan of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制定</a:t>
            </a:r>
            <a:b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b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團隊行</a:t>
            </a:r>
            <a:r>
              <a:rPr kumimoji="0" lang="zh-TW" altLang="en-US" sz="2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動計劃的</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設想</a:t>
            </a:r>
          </a:p>
        </p:txBody>
      </p:sp>
      <p:sp>
        <p:nvSpPr>
          <p:cNvPr id="14" name="Shape 750">
            <a:extLst>
              <a:ext uri="{FF2B5EF4-FFF2-40B4-BE49-F238E27FC236}">
                <a16:creationId xmlns:a16="http://schemas.microsoft.com/office/drawing/2014/main" id="{AA2F59B0-8141-C640-BB60-BE538B6E0E93}"/>
              </a:ext>
            </a:extLst>
          </p:cNvPr>
          <p:cNvSpPr/>
          <p:nvPr/>
        </p:nvSpPr>
        <p:spPr>
          <a:xfrm>
            <a:off x="6068706" y="178953"/>
            <a:ext cx="5496910" cy="4298453"/>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30% retail profit on sale of MA Branded Products</a:t>
            </a:r>
            <a:b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b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銷售美安品牌產品可賺取</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零售利潤 </a:t>
            </a: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$100 retail sales of MA Branded Products = </a:t>
            </a:r>
            <a:r>
              <a:rPr kumimoji="0" lang="en-US" altLang="zh-TW" sz="2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2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mn-cs"/>
              </a:rPr>
              <a:t>$30 </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profit</a:t>
            </a: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HK$100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美安品牌產品的零售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HK$30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的利潤</a:t>
            </a: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$100 retail sales of MA Branded Products = 50 BV</a:t>
            </a:r>
            <a: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HK$100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美安品牌產品的零售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50 BV</a:t>
            </a: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458788" marR="0" lvl="0" indent="-277813" algn="l" defTabSz="914400" rtl="0" eaLnBrk="1" fontAlgn="auto" latinLnBrk="0" hangingPunct="1">
              <a:lnSpc>
                <a:spcPct val="160000"/>
              </a:lnSpc>
              <a:spcBef>
                <a:spcPts val="0"/>
              </a:spcBef>
              <a:spcAft>
                <a:spcPts val="0"/>
              </a:spcAft>
              <a:buClrTx/>
              <a:buSzTx/>
              <a:buFont typeface=".AppleSystemUIFont"/>
              <a:buChar char="–"/>
              <a:tabLst/>
              <a:defRPr/>
            </a:pPr>
            <a:r>
              <a:rPr kumimoji="0" lang="en-US" altLang="zh-TW"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8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mn-cs"/>
              </a:rPr>
              <a:t>$200 </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retail Sales/month = 100BV</a:t>
            </a: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每月零售</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額</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HK$200 = 100</a:t>
            </a: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p>
          <a:p>
            <a:pPr marL="458788" marR="0" lvl="0" indent="-277813" algn="l" defTabSz="914400" rtl="0" eaLnBrk="1" fontAlgn="auto" latinLnBrk="0" hangingPunct="1">
              <a:lnSpc>
                <a:spcPct val="160000"/>
              </a:lnSpc>
              <a:spcBef>
                <a:spcPts val="0"/>
              </a:spcBef>
              <a:spcAft>
                <a:spcPts val="0"/>
              </a:spcAft>
              <a:buClrTx/>
              <a:buSzTx/>
              <a:buFont typeface=".AppleSystemUIFont"/>
              <a:buChar char="–"/>
              <a:tabLst/>
              <a:defRPr/>
            </a:pPr>
            <a:r>
              <a:rPr kumimoji="0" lang="en-US" altLang="zh-TW"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$200 retail Sales/month = </a:t>
            </a:r>
            <a:r>
              <a:rPr kumimoji="0" lang="en-US" altLang="zh-TW"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$60 profit</a:t>
            </a:r>
            <a: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每月零售</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額</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HK$200 = HK$60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的利潤</a:t>
            </a:r>
            <a:endParaRPr kumimoji="0" 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4028625265"/>
      </p:ext>
    </p:extLst>
  </p:cSld>
  <p:clrMapOvr>
    <a:masterClrMapping/>
  </p:clrMapOvr>
  <mc:AlternateContent xmlns:mc="http://schemas.openxmlformats.org/markup-compatibility/2006" xmlns:p14="http://schemas.microsoft.com/office/powerpoint/2010/main">
    <mc:Choice Requires="p14">
      <p:transition spd="slow" p14:dur="1250" advClick="0">
        <p:push/>
      </p:transition>
    </mc:Choice>
    <mc:Fallback xmlns="">
      <p:transition spd="slow" advClick="0">
        <p:push/>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83992CE-6E8C-0842-92CD-9FCAE328A273}"/>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20615" b="34891"/>
          <a:stretch/>
        </p:blipFill>
        <p:spPr>
          <a:xfrm>
            <a:off x="0" y="3995782"/>
            <a:ext cx="12192000" cy="2862218"/>
          </a:xfrm>
        </p:spPr>
      </p:pic>
      <p:sp>
        <p:nvSpPr>
          <p:cNvPr id="7" name="Rectangle 6">
            <a:extLst>
              <a:ext uri="{FF2B5EF4-FFF2-40B4-BE49-F238E27FC236}">
                <a16:creationId xmlns:a16="http://schemas.microsoft.com/office/drawing/2014/main" id="{7C3E5251-F4FF-4815-80A7-40CC60D67C36}"/>
              </a:ext>
            </a:extLst>
          </p:cNvPr>
          <p:cNvSpPr/>
          <p:nvPr/>
        </p:nvSpPr>
        <p:spPr>
          <a:xfrm>
            <a:off x="563880" y="100466"/>
            <a:ext cx="11064240" cy="1059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sp>
        <p:nvSpPr>
          <p:cNvPr id="8" name="Title 7">
            <a:extLst>
              <a:ext uri="{FF2B5EF4-FFF2-40B4-BE49-F238E27FC236}">
                <a16:creationId xmlns:a16="http://schemas.microsoft.com/office/drawing/2014/main" id="{D0017461-09FD-4184-B540-1F6B3A370D62}"/>
              </a:ext>
            </a:extLst>
          </p:cNvPr>
          <p:cNvSpPr>
            <a:spLocks noGrp="1"/>
          </p:cNvSpPr>
          <p:nvPr>
            <p:ph type="title"/>
          </p:nvPr>
        </p:nvSpPr>
        <p:spPr>
          <a:xfrm>
            <a:off x="563880" y="0"/>
            <a:ext cx="11064240" cy="1142692"/>
          </a:xfrm>
        </p:spPr>
        <p:txBody>
          <a:bodyPr/>
          <a:lstStyle/>
          <a:p>
            <a:pPr lvl="0">
              <a:lnSpc>
                <a:spcPct val="100000"/>
              </a:lnSpc>
              <a:spcBef>
                <a:spcPts val="0"/>
              </a:spcBef>
              <a:defRPr/>
            </a:pPr>
            <a:r>
              <a:rPr lang="en-US" sz="360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Lato Light"/>
              </a:rPr>
              <a:t>Assumptions for Creating a Team Plan of Action</a:t>
            </a:r>
            <a:r>
              <a:rPr lang="en-US" sz="3600" dirty="0">
                <a:solidFill>
                  <a:schemeClr val="tx1"/>
                </a:solidFill>
                <a:latin typeface="Microsoft JhengHei" panose="020B0604030504040204" pitchFamily="34" charset="-120"/>
                <a:ea typeface="Microsoft JhengHei" panose="020B0604030504040204" pitchFamily="34" charset="-120"/>
                <a:cs typeface="Helvetica Neue Light"/>
                <a:sym typeface="Lato Light"/>
              </a:rPr>
              <a:t/>
            </a:r>
            <a:br>
              <a:rPr lang="en-US" sz="3600" dirty="0">
                <a:solidFill>
                  <a:schemeClr val="tx1"/>
                </a:solidFill>
                <a:latin typeface="Microsoft JhengHei" panose="020B0604030504040204" pitchFamily="34" charset="-120"/>
                <a:ea typeface="Microsoft JhengHei" panose="020B0604030504040204" pitchFamily="34" charset="-120"/>
                <a:cs typeface="Helvetica Neue Light"/>
                <a:sym typeface="Lato Light"/>
              </a:rPr>
            </a:br>
            <a:r>
              <a:rPr lang="zh-TW" altLang="en-US" sz="3600" dirty="0">
                <a:solidFill>
                  <a:schemeClr val="tx1"/>
                </a:solidFill>
                <a:latin typeface="Microsoft JhengHei" panose="020B0604030504040204" pitchFamily="34" charset="-120"/>
                <a:ea typeface="Microsoft JhengHei" panose="020B0604030504040204" pitchFamily="34" charset="-120"/>
              </a:rPr>
              <a:t>制定團隊行</a:t>
            </a:r>
            <a:r>
              <a:rPr lang="zh-TW" altLang="en-US" sz="3600" dirty="0" smtClean="0">
                <a:solidFill>
                  <a:schemeClr val="tx1"/>
                </a:solidFill>
                <a:latin typeface="Microsoft JhengHei" panose="020B0604030504040204" pitchFamily="34" charset="-120"/>
                <a:ea typeface="Microsoft JhengHei" panose="020B0604030504040204" pitchFamily="34" charset="-120"/>
              </a:rPr>
              <a:t>動計劃的</a:t>
            </a:r>
            <a:r>
              <a:rPr lang="zh-TW" altLang="en-US" sz="3600" dirty="0">
                <a:solidFill>
                  <a:schemeClr val="tx1"/>
                </a:solidFill>
                <a:latin typeface="Microsoft JhengHei" panose="020B0604030504040204" pitchFamily="34" charset="-120"/>
                <a:ea typeface="Microsoft JhengHei" panose="020B0604030504040204" pitchFamily="34" charset="-120"/>
              </a:rPr>
              <a:t>設想</a:t>
            </a:r>
          </a:p>
        </p:txBody>
      </p:sp>
      <p:sp>
        <p:nvSpPr>
          <p:cNvPr id="16" name="Shape 746">
            <a:extLst>
              <a:ext uri="{FF2B5EF4-FFF2-40B4-BE49-F238E27FC236}">
                <a16:creationId xmlns:a16="http://schemas.microsoft.com/office/drawing/2014/main" id="{A6732DCE-37CF-E24F-A105-4F5C158C159D}"/>
              </a:ext>
            </a:extLst>
          </p:cNvPr>
          <p:cNvSpPr/>
          <p:nvPr/>
        </p:nvSpPr>
        <p:spPr>
          <a:xfrm>
            <a:off x="0" y="1171291"/>
            <a:ext cx="12118427" cy="284329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2" anchor="t">
            <a:normAutofit lnSpcReduction="10000"/>
          </a:bodyPr>
          <a:lstStyle>
            <a:lvl1pPr algn="ctr"/>
          </a:lstStyle>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50% or more clients will be repeat buyers monthly</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b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每個月會有</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以上的顧客會回購</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$200 retail Sales (New Business) x 12 months = </a:t>
            </a: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$2,400 (New Business)/month</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的零售額（新業績）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x 12</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個月 </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a:t>
            </a:r>
            <a:r>
              <a:rPr kumimoji="0" lang="zh-TW" altLang="en-US"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$2,400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（新業績）</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$2,400 (New Business) x 50% = </a:t>
            </a: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$1,200 (Repeat Business)/month</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$2,400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（新業績）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x 50% =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a:t>
            </a:r>
            <a:r>
              <a:rPr kumimoji="0" lang="zh-TW" altLang="en-US"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（來自顧客回購的業績）</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$1,200 (Repeat Business) month = 600 BV (Repeat  Business)/month</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a:t>
            </a:r>
            <a:r>
              <a:rPr kumimoji="0" lang="zh-TW" altLang="en-US"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a:t>
            </a:r>
            <a:r>
              <a:rPr kumimoji="0" lang="en-US" altLang="zh-TW" sz="16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（回購業績）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600 BV</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（來自顧客回購的業績）</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457200" marR="0" lvl="0"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$1,200 (Repeat Business) month = </a:t>
            </a:r>
            <a:r>
              <a:rPr kumimoji="0" lang="en-US" altLang="zh-TW"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HK</a:t>
            </a: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mn-cs"/>
              </a:rPr>
              <a:t>$360 Repeat  Profit</a:t>
            </a:r>
            <a: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每個月</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$1,200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（回購業績）</a:t>
            </a:r>
            <a:r>
              <a:rPr kumimoji="0" lang="en-US" altLang="zh-TW"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$360</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的重覆性利潤</a:t>
            </a:r>
            <a:endParaRPr kumimoji="0" 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p:txBody>
      </p:sp>
      <p:cxnSp>
        <p:nvCxnSpPr>
          <p:cNvPr id="17" name="Straight Connector 16">
            <a:extLst>
              <a:ext uri="{FF2B5EF4-FFF2-40B4-BE49-F238E27FC236}">
                <a16:creationId xmlns:a16="http://schemas.microsoft.com/office/drawing/2014/main" id="{76E8CAD6-CD7A-BF46-9F77-959BDD44A796}"/>
              </a:ext>
            </a:extLst>
          </p:cNvPr>
          <p:cNvCxnSpPr/>
          <p:nvPr/>
        </p:nvCxnSpPr>
        <p:spPr>
          <a:xfrm>
            <a:off x="6180083" y="1286589"/>
            <a:ext cx="0" cy="2554014"/>
          </a:xfrm>
          <a:prstGeom prst="line">
            <a:avLst/>
          </a:prstGeom>
          <a:noFill/>
          <a:ln w="12700" cap="flat">
            <a:solidFill>
              <a:schemeClr val="tx1"/>
            </a:solidFill>
            <a:prstDash val="solid"/>
            <a:miter lim="400000"/>
          </a:ln>
          <a:effectLst/>
          <a:sp3d/>
        </p:spPr>
        <p:style>
          <a:lnRef idx="0">
            <a:scrgbClr r="0" g="0" b="0"/>
          </a:lnRef>
          <a:fillRef idx="0">
            <a:scrgbClr r="0" g="0" b="0"/>
          </a:fillRef>
          <a:effectRef idx="0">
            <a:scrgbClr r="0" g="0" b="0"/>
          </a:effectRef>
          <a:fontRef idx="none"/>
        </p:style>
      </p:cxnSp>
      <p:sp>
        <p:nvSpPr>
          <p:cNvPr id="19" name="Rectangle 18">
            <a:extLst>
              <a:ext uri="{FF2B5EF4-FFF2-40B4-BE49-F238E27FC236}">
                <a16:creationId xmlns:a16="http://schemas.microsoft.com/office/drawing/2014/main" id="{78296147-C204-5A42-819D-4F05DC73A17A}"/>
              </a:ext>
            </a:extLst>
          </p:cNvPr>
          <p:cNvSpPr/>
          <p:nvPr/>
        </p:nvSpPr>
        <p:spPr>
          <a:xfrm>
            <a:off x="0" y="3984500"/>
            <a:ext cx="12192000" cy="2884781"/>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Open Sans"/>
              <a:ea typeface="+mn-ea"/>
              <a:cs typeface="+mn-cs"/>
            </a:endParaRPr>
          </a:p>
        </p:txBody>
      </p:sp>
      <p:sp>
        <p:nvSpPr>
          <p:cNvPr id="18" name="Rectangle 17">
            <a:extLst>
              <a:ext uri="{FF2B5EF4-FFF2-40B4-BE49-F238E27FC236}">
                <a16:creationId xmlns:a16="http://schemas.microsoft.com/office/drawing/2014/main" id="{F2130E9A-AEA0-204A-AA18-FDC6C0281204}"/>
              </a:ext>
            </a:extLst>
          </p:cNvPr>
          <p:cNvSpPr/>
          <p:nvPr/>
        </p:nvSpPr>
        <p:spPr>
          <a:xfrm>
            <a:off x="889265" y="5453483"/>
            <a:ext cx="10339895" cy="1200329"/>
          </a:xfrm>
          <a:prstGeom prst="rect">
            <a:avLst/>
          </a:prstGeom>
        </p:spPr>
        <p:txBody>
          <a:bodyPr wrap="square">
            <a:spAutoFit/>
          </a:bodyPr>
          <a:lstStyle/>
          <a:p>
            <a:pPr marL="0" marR="0" lvl="1" indent="9525"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Two (2) teams of </a:t>
            </a:r>
            <a:r>
              <a:rPr kumimoji="0" lang="en-US" sz="2400" b="1"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UnFranchise</a:t>
            </a:r>
            <a:r>
              <a:rPr kumimoji="0" lang="en-US" sz="2400" b="1"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 Owners each generating 5,000 BV results in </a:t>
            </a:r>
            <a:r>
              <a:rPr kumimoji="0" lang="en-US" altLang="zh-TW" sz="2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HK</a:t>
            </a:r>
            <a:r>
              <a:rPr kumimoji="0" lang="en-US" sz="2400" b="1"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$1,500 </a:t>
            </a: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Helvetica Neue" panose="02000503000000020004" pitchFamily="2" charset="0"/>
              </a:rPr>
              <a:t>in commissions</a:t>
            </a:r>
          </a:p>
          <a:p>
            <a:pPr marL="0" marR="0" lvl="1" indent="9525"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兩</a:t>
            </a:r>
            <a:r>
              <a:rPr kumimoji="0" lang="en-US" altLang="zh-TW"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(2)</a:t>
            </a: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個超連鎖店主團隊各創造</a:t>
            </a:r>
            <a:r>
              <a:rPr kumimoji="0" lang="en-US" altLang="zh-TW"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5,000 BV</a:t>
            </a: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，一起賺</a:t>
            </a:r>
            <a:r>
              <a:rPr kumimoji="0" lang="zh-TW" altLang="en-US" sz="2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取</a:t>
            </a:r>
            <a:r>
              <a:rPr kumimoji="0" lang="en-US" altLang="zh-TW" sz="2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HK$1,500</a:t>
            </a:r>
            <a:r>
              <a:rPr kumimoji="0" lang="zh-TW" alt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rPr>
              <a:t>的佣金</a:t>
            </a:r>
            <a:endParaRPr kumimoji="0" lang="en-US" sz="2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Helvetica Neue" panose="02000503000000020004" pitchFamily="2" charset="0"/>
            </a:endParaRPr>
          </a:p>
        </p:txBody>
      </p:sp>
    </p:spTree>
    <p:extLst>
      <p:ext uri="{BB962C8B-B14F-4D97-AF65-F5344CB8AC3E}">
        <p14:creationId xmlns:p14="http://schemas.microsoft.com/office/powerpoint/2010/main" val="2844819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9444CF0-27CF-D94A-AF28-236E89A6CD72}"/>
              </a:ext>
            </a:extLst>
          </p:cNvPr>
          <p:cNvPicPr>
            <a:picLocks noGrp="1" noChangeAspect="1"/>
          </p:cNvPicPr>
          <p:nvPr>
            <p:ph type="pic" sz="quarter" idx="10"/>
          </p:nvPr>
        </p:nvPicPr>
        <p:blipFill>
          <a:blip r:embed="rId2"/>
          <a:srcRect t="17549" b="17549"/>
          <a:stretch>
            <a:fillRect/>
          </a:stretch>
        </p:blipFill>
        <p:spPr>
          <a:xfrm>
            <a:off x="-26988" y="3976688"/>
            <a:ext cx="12218988" cy="2906712"/>
          </a:xfrm>
        </p:spPr>
      </p:pic>
      <p:sp>
        <p:nvSpPr>
          <p:cNvPr id="743" name="Shape 743"/>
          <p:cNvSpPr/>
          <p:nvPr/>
        </p:nvSpPr>
        <p:spPr>
          <a:xfrm>
            <a:off x="11803280" y="6467706"/>
            <a:ext cx="415644" cy="415645"/>
          </a:xfrm>
          <a:prstGeom prst="rect">
            <a:avLst/>
          </a:prstGeom>
          <a:solidFill>
            <a:srgbClr val="282828"/>
          </a:solidFill>
          <a:ln w="3175">
            <a:miter lim="400000"/>
          </a:ln>
        </p:spPr>
        <p:txBody>
          <a:bodyPr lIns="19050" tIns="19050" rIns="19050" bIns="19050" anchor="ctr"/>
          <a:lstStyle/>
          <a:p>
            <a:pPr marL="0" marR="0" lvl="0" indent="0" algn="ctr" defTabSz="914400" rtl="0" eaLnBrk="1" fontAlgn="auto" latinLnBrk="0" hangingPunct="1">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1200" cap="none" spc="0" normalizeH="0" baseline="0" noProof="0">
              <a:ln>
                <a:noFill/>
              </a:ln>
              <a:solidFill>
                <a:srgbClr val="FFFFFF"/>
              </a:solidFill>
              <a:effectLst/>
              <a:uLnTx/>
              <a:uFillTx/>
              <a:latin typeface="Helvetica Light"/>
              <a:sym typeface="Helvetica Light"/>
            </a:endParaRPr>
          </a:p>
        </p:txBody>
      </p:sp>
      <p:sp>
        <p:nvSpPr>
          <p:cNvPr id="744" name="Shape 744"/>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800" b="0" i="0" u="none" strike="noStrike" kern="1200" cap="none" spc="0" normalizeH="0" baseline="0" noProof="0">
                <a:ln>
                  <a:noFill/>
                </a:ln>
                <a:solidFill>
                  <a:srgbClr val="727574"/>
                </a:solidFill>
                <a:effectLst/>
                <a:uLnTx/>
                <a:uFillTx/>
                <a:latin typeface="Montserrat-Regular"/>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sz="1800" b="0" i="0" u="none" strike="noStrike" kern="1200" cap="none" spc="0" normalizeH="0" baseline="0" noProof="0">
              <a:ln>
                <a:noFill/>
              </a:ln>
              <a:solidFill>
                <a:srgbClr val="727574"/>
              </a:solidFill>
              <a:effectLst/>
              <a:uLnTx/>
              <a:uFillTx/>
              <a:latin typeface="Montserrat-Regular"/>
            </a:endParaRPr>
          </a:p>
        </p:txBody>
      </p:sp>
      <p:sp>
        <p:nvSpPr>
          <p:cNvPr id="746" name="Shape 746"/>
          <p:cNvSpPr/>
          <p:nvPr/>
        </p:nvSpPr>
        <p:spPr>
          <a:xfrm>
            <a:off x="140499" y="1038387"/>
            <a:ext cx="11901245" cy="2879606"/>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2" anchor="t">
            <a:noAutofit/>
          </a:bodyPr>
          <a:lstStyle>
            <a:lvl1pPr algn="ctr"/>
          </a:lstStyle>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Each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UnFrachise</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Owner (Team Member) commits to use 150 – 250 BV / month</a:t>
            </a:r>
            <a: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每位超連鎖店主（團隊夥伴）承諾每月使用</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150-250 BV</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的產品</a:t>
            </a:r>
            <a:endPar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Each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UnFranchise</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Owner (Team Member) commits to selling </a:t>
            </a:r>
            <a:r>
              <a:rPr kumimoji="0" lang="en-US" altLang="zh-TW"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rPr>
              <a:t>HK</a:t>
            </a:r>
            <a:r>
              <a:rPr kumimoji="0" lang="en-US" sz="1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$200 </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retail / month = </a:t>
            </a:r>
            <a:r>
              <a:rPr kumimoji="0" lang="en-US" altLang="zh-TW"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rPr>
              <a:t>HK</a:t>
            </a:r>
            <a:r>
              <a:rPr kumimoji="0" lang="en-US" sz="1400" b="0" i="0" u="none" strike="noStrike" kern="1200" cap="none" spc="0" normalizeH="0" baseline="0" noProof="0" dirty="0" smtClean="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$60 </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retail profit and 100 BV/month of </a:t>
            </a:r>
            <a:r>
              <a:rPr kumimoji="0" lang="en-US" sz="1400" b="1"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new</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business </a:t>
            </a:r>
            <a:r>
              <a:rPr kumimoji="0" lang="en-US" sz="1400" b="1" i="1"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FIRST 12 MONTHS IN BUSINESS</a:t>
            </a:r>
            <a:r>
              <a:rPr kumimoji="0" 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每位超連鎖店主（團隊夥伴）承諾每月零售額達</a:t>
            </a:r>
            <a:r>
              <a:rPr kumimoji="0" lang="zh-TW" altLang="en-US"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到</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HK</a:t>
            </a:r>
            <a:r>
              <a:rPr kumimoji="0" lang="en-US" altLang="zh-TW"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$200 </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t>
            </a:r>
            <a:r>
              <a:rPr kumimoji="0" lang="zh-TW" altLang="en-US"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月</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HK</a:t>
            </a:r>
            <a:r>
              <a:rPr kumimoji="0" lang="en-US" altLang="zh-TW"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$60</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的零售利潤與每月</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100 BV</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的</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新</a:t>
            </a: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業績</a:t>
            </a:r>
            <a:r>
              <a:rPr kumimoji="0" lang="zh-TW" alt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事業初始的</a:t>
            </a:r>
            <a:r>
              <a:rPr kumimoji="0" lang="en-US" altLang="zh-TW"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12</a:t>
            </a:r>
            <a:r>
              <a:rPr kumimoji="0" lang="zh-TW" alt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個月</a:t>
            </a:r>
            <a:endParaRPr kumimoji="0" lang="en-US" sz="1400" b="1" i="1"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Each </a:t>
            </a:r>
            <a:r>
              <a:rPr kumimoji="0" lang="en-US" sz="1400" b="0" i="0" u="none" strike="noStrike" kern="1200" cap="none" spc="0" normalizeH="0" baseline="0" noProof="0" dirty="0" err="1">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UnFranchise</a:t>
            </a:r>
            <a:r>
              <a:rPr kumimoji="0" lang="en-US" sz="1400" b="0" i="0" u="none" strike="noStrike" kern="1200" cap="none" spc="0" normalizeH="0" baseline="3000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a:t>
            </a:r>
            <a:r>
              <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Microsoft JhengHei" panose="020B0604030504040204" pitchFamily="34" charset="-120"/>
                <a:cs typeface="Century Gothic" charset="0"/>
              </a:rPr>
              <a:t> Owner (Team Member) commits to exposing the Business Plan to four (4) qualified individuals per month</a:t>
            </a:r>
            <a: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
            </a:r>
            <a:b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每位超連鎖店主（團隊夥伴）承諾每個月向四位合格人選展示事</a:t>
            </a:r>
            <a:r>
              <a:rPr kumimoji="0" lang="zh-TW" altLang="en-US" sz="14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業計劃</a:t>
            </a:r>
            <a:endPar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endParaRPr>
          </a:p>
          <a:p>
            <a:pPr marL="342900" marR="0" lvl="1" indent="-2286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Registration ratio of 8:1</a:t>
            </a:r>
            <a:br>
              <a:rPr kumimoji="0" 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br>
            <a:r>
              <a:rPr kumimoji="0" lang="zh-TW" altLang="en-US"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加入比例為</a:t>
            </a:r>
            <a:r>
              <a:rPr kumimoji="0" lang="en-US" altLang="zh-TW" sz="1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rPr>
              <a:t>8:1</a:t>
            </a:r>
          </a:p>
        </p:txBody>
      </p:sp>
      <p:sp>
        <p:nvSpPr>
          <p:cNvPr id="9" name="Shape 745">
            <a:extLst>
              <a:ext uri="{FF2B5EF4-FFF2-40B4-BE49-F238E27FC236}">
                <a16:creationId xmlns:a16="http://schemas.microsoft.com/office/drawing/2014/main" id="{02E85AE2-EFBE-4B4C-B145-2E7F801F9653}"/>
              </a:ext>
            </a:extLst>
          </p:cNvPr>
          <p:cNvSpPr/>
          <p:nvPr/>
        </p:nvSpPr>
        <p:spPr>
          <a:xfrm>
            <a:off x="167424" y="148088"/>
            <a:ext cx="11874321" cy="1033245"/>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40000" lnSpcReduction="20000"/>
          </a:bodyPr>
          <a:lstStyle>
            <a:lvl1pPr algn="ctr">
              <a:defRPr sz="11000">
                <a:solidFill>
                  <a:srgbClr val="000000"/>
                </a:solidFill>
                <a:latin typeface="Lato Light"/>
                <a:ea typeface="Lato Light"/>
                <a:cs typeface="Lato Light"/>
                <a:sym typeface="Lato Ligh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Assumptions for Creating a Team Plan of 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95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制定團隊行</a:t>
            </a:r>
            <a:r>
              <a:rPr kumimoji="0" lang="zh-TW" altLang="en-US" sz="95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動計劃的</a:t>
            </a:r>
            <a:r>
              <a:rPr kumimoji="0" lang="zh-TW" altLang="en-US" sz="95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設想</a:t>
            </a:r>
          </a:p>
        </p:txBody>
      </p:sp>
      <p:sp>
        <p:nvSpPr>
          <p:cNvPr id="11" name="Rectangle 10">
            <a:extLst>
              <a:ext uri="{FF2B5EF4-FFF2-40B4-BE49-F238E27FC236}">
                <a16:creationId xmlns:a16="http://schemas.microsoft.com/office/drawing/2014/main" id="{D71DBED0-1F69-7E49-BC3E-C1480B413BC2}"/>
              </a:ext>
            </a:extLst>
          </p:cNvPr>
          <p:cNvSpPr/>
          <p:nvPr/>
        </p:nvSpPr>
        <p:spPr>
          <a:xfrm>
            <a:off x="0" y="3973218"/>
            <a:ext cx="12192000" cy="2884781"/>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spTree>
    <p:extLst>
      <p:ext uri="{BB962C8B-B14F-4D97-AF65-F5344CB8AC3E}">
        <p14:creationId xmlns:p14="http://schemas.microsoft.com/office/powerpoint/2010/main" val="7318124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E3BD"/>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798DEB4-2D4C-5C4E-8296-FD893647C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224" y="2222254"/>
            <a:ext cx="5757333" cy="3948015"/>
          </a:xfrm>
          <a:prstGeom prst="rect">
            <a:avLst/>
          </a:prstGeom>
        </p:spPr>
      </p:pic>
      <p:pic>
        <p:nvPicPr>
          <p:cNvPr id="10" name="Picture 6">
            <a:extLst>
              <a:ext uri="{FF2B5EF4-FFF2-40B4-BE49-F238E27FC236}">
                <a16:creationId xmlns:a16="http://schemas.microsoft.com/office/drawing/2014/main" id="{EC3CD049-9DAF-0646-970E-40D9EBA6CE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8614" y="1931671"/>
            <a:ext cx="8162114" cy="452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319504"/>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2" name="TextBox 11"/>
          <p:cNvSpPr txBox="1"/>
          <p:nvPr/>
        </p:nvSpPr>
        <p:spPr>
          <a:xfrm>
            <a:off x="287495" y="319504"/>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1</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1</a:t>
            </a:r>
          </a:p>
        </p:txBody>
      </p:sp>
      <p:sp>
        <p:nvSpPr>
          <p:cNvPr id="11" name="Rectangle 10">
            <a:extLst>
              <a:ext uri="{FF2B5EF4-FFF2-40B4-BE49-F238E27FC236}">
                <a16:creationId xmlns:a16="http://schemas.microsoft.com/office/drawing/2014/main" id="{626738F9-50D9-AF40-A341-7FB6C79D3425}"/>
              </a:ext>
            </a:extLst>
          </p:cNvPr>
          <p:cNvSpPr/>
          <p:nvPr/>
        </p:nvSpPr>
        <p:spPr>
          <a:xfrm>
            <a:off x="6159676" y="839198"/>
            <a:ext cx="5748320" cy="1569660"/>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90 Days to transfer 150-250 BV from “Other Brands” </a:t>
            </a:r>
            <a:r>
              <a:rPr kumimoji="0" lang="id-ID" sz="24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to</a:t>
            </a:r>
            <a:r>
              <a:rPr kumimoji="0" lang="id-ID"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YOUR BRAND</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透過將「其他品牌」轉換</a:t>
            </a:r>
            <a:r>
              <a:rPr kumimoji="0" lang="zh-TW" altLang="en-US" sz="24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成你的</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品牌，</a:t>
            </a:r>
            <a:b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b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在</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90</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天內賺取</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150-250 BV</a:t>
            </a:r>
          </a:p>
        </p:txBody>
      </p:sp>
      <p:sp>
        <p:nvSpPr>
          <p:cNvPr id="15" name="Rectangle 14">
            <a:extLst>
              <a:ext uri="{FF2B5EF4-FFF2-40B4-BE49-F238E27FC236}">
                <a16:creationId xmlns:a16="http://schemas.microsoft.com/office/drawing/2014/main" id="{06CF75C1-29D3-7444-9159-7FA1828EB79C}"/>
              </a:ext>
            </a:extLst>
          </p:cNvPr>
          <p:cNvSpPr/>
          <p:nvPr/>
        </p:nvSpPr>
        <p:spPr>
          <a:xfrm>
            <a:off x="6062037" y="2694857"/>
            <a:ext cx="5943599" cy="3046988"/>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Consistently &amp; Correctly Fast Start Kit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products</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持續正確使用「新人快速啟動組合」產品</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Complete Home Shopping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List</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完成「居家購物清單」</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Look Up BV Values for ma Branded products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checked</a:t>
            </a: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off</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逐一查看美安獨家品牌產品的業績點數</a:t>
            </a:r>
            <a:r>
              <a:rPr kumimoji="0" lang="en-US" altLang="zh-TW"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(BV) </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Revise Transfer Buying Order* before first pull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if</a:t>
            </a:r>
            <a:r>
              <a:rPr kumimoji="0" lang="id-ID"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6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needed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如有需要需要，請在啓動自動購</a:t>
            </a:r>
            <a:r>
              <a:rPr kumimoji="0" lang="zh-TW" altLang="en-US" sz="16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貨計劃前</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修改自動購貨訂單* </a:t>
            </a:r>
          </a:p>
        </p:txBody>
      </p:sp>
      <p:cxnSp>
        <p:nvCxnSpPr>
          <p:cNvPr id="16" name="Straight Connector 15">
            <a:extLst>
              <a:ext uri="{FF2B5EF4-FFF2-40B4-BE49-F238E27FC236}">
                <a16:creationId xmlns:a16="http://schemas.microsoft.com/office/drawing/2014/main" id="{8ABA044F-A498-694F-9421-837DDB3F7031}"/>
              </a:ext>
            </a:extLst>
          </p:cNvPr>
          <p:cNvCxnSpPr>
            <a:cxnSpLocks/>
          </p:cNvCxnSpPr>
          <p:nvPr/>
        </p:nvCxnSpPr>
        <p:spPr>
          <a:xfrm>
            <a:off x="6468436" y="2551857"/>
            <a:ext cx="513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8304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F63FF93-90BF-8C4B-B870-5A4692296C73}"/>
              </a:ext>
            </a:extLst>
          </p:cNvPr>
          <p:cNvPicPr>
            <a:picLocks noGrp="1" noChangeAspect="1"/>
          </p:cNvPicPr>
          <p:nvPr>
            <p:ph type="pic" sz="quarter" idx="10"/>
          </p:nvPr>
        </p:nvPicPr>
        <p:blipFill rotWithShape="1">
          <a:blip r:embed="rId2"/>
          <a:srcRect t="23114" b="54282"/>
          <a:stretch/>
        </p:blipFill>
        <p:spPr>
          <a:xfrm>
            <a:off x="0" y="0"/>
            <a:ext cx="12192000" cy="1836453"/>
          </a:xfrm>
        </p:spPr>
      </p:pic>
      <p:sp>
        <p:nvSpPr>
          <p:cNvPr id="32" name="Rectangle 31">
            <a:extLst>
              <a:ext uri="{FF2B5EF4-FFF2-40B4-BE49-F238E27FC236}">
                <a16:creationId xmlns:a16="http://schemas.microsoft.com/office/drawing/2014/main" id="{973D7A3E-97D1-A94D-A999-24FBB19E9B15}"/>
              </a:ext>
            </a:extLst>
          </p:cNvPr>
          <p:cNvSpPr/>
          <p:nvPr/>
        </p:nvSpPr>
        <p:spPr>
          <a:xfrm>
            <a:off x="0" y="-45806"/>
            <a:ext cx="12192000" cy="1882260"/>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pic>
        <p:nvPicPr>
          <p:cNvPr id="3" name="Picture 2">
            <a:extLst>
              <a:ext uri="{FF2B5EF4-FFF2-40B4-BE49-F238E27FC236}">
                <a16:creationId xmlns:a16="http://schemas.microsoft.com/office/drawing/2014/main" id="{BC14A6D6-4989-7040-9347-191CCDF1E04A}"/>
              </a:ext>
            </a:extLst>
          </p:cNvPr>
          <p:cNvPicPr>
            <a:picLocks noChangeAspect="1"/>
          </p:cNvPicPr>
          <p:nvPr/>
        </p:nvPicPr>
        <p:blipFill>
          <a:blip r:embed="rId3"/>
          <a:stretch>
            <a:fillRect/>
          </a:stretch>
        </p:blipFill>
        <p:spPr>
          <a:xfrm>
            <a:off x="6350" y="0"/>
            <a:ext cx="12179300" cy="6858000"/>
          </a:xfrm>
          <a:prstGeom prst="rect">
            <a:avLst/>
          </a:prstGeom>
        </p:spPr>
      </p:pic>
      <p:pic>
        <p:nvPicPr>
          <p:cNvPr id="6" name="Picture 5">
            <a:extLst>
              <a:ext uri="{FF2B5EF4-FFF2-40B4-BE49-F238E27FC236}">
                <a16:creationId xmlns:a16="http://schemas.microsoft.com/office/drawing/2014/main" id="{647FF867-9969-E947-91A4-66498BC55A8E}"/>
              </a:ext>
            </a:extLst>
          </p:cNvPr>
          <p:cNvPicPr>
            <a:picLocks noChangeAspect="1"/>
          </p:cNvPicPr>
          <p:nvPr/>
        </p:nvPicPr>
        <p:blipFill>
          <a:blip r:embed="rId4"/>
          <a:stretch>
            <a:fillRect/>
          </a:stretch>
        </p:blipFill>
        <p:spPr>
          <a:xfrm>
            <a:off x="6350" y="0"/>
            <a:ext cx="12179300" cy="6858000"/>
          </a:xfrm>
          <a:prstGeom prst="rect">
            <a:avLst/>
          </a:prstGeom>
        </p:spPr>
      </p:pic>
      <p:cxnSp>
        <p:nvCxnSpPr>
          <p:cNvPr id="8" name="Straight Connector 7">
            <a:extLst>
              <a:ext uri="{FF2B5EF4-FFF2-40B4-BE49-F238E27FC236}">
                <a16:creationId xmlns:a16="http://schemas.microsoft.com/office/drawing/2014/main" id="{5DC3B2EF-A1DC-BE4B-877D-684B7CC74325}"/>
              </a:ext>
            </a:extLst>
          </p:cNvPr>
          <p:cNvCxnSpPr>
            <a:cxnSpLocks/>
          </p:cNvCxnSpPr>
          <p:nvPr/>
        </p:nvCxnSpPr>
        <p:spPr>
          <a:xfrm flipH="1">
            <a:off x="11062010" y="2178205"/>
            <a:ext cx="282498" cy="312234"/>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2D04D1F6-959B-E540-B403-BA43BBD7D88F}"/>
              </a:ext>
            </a:extLst>
          </p:cNvPr>
          <p:cNvCxnSpPr>
            <a:cxnSpLocks/>
          </p:cNvCxnSpPr>
          <p:nvPr/>
        </p:nvCxnSpPr>
        <p:spPr>
          <a:xfrm flipH="1">
            <a:off x="10147610" y="2795239"/>
            <a:ext cx="249044" cy="32338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2" name="Picture 11">
            <a:extLst>
              <a:ext uri="{FF2B5EF4-FFF2-40B4-BE49-F238E27FC236}">
                <a16:creationId xmlns:a16="http://schemas.microsoft.com/office/drawing/2014/main" id="{F9647728-151E-F742-8195-A5EB51903C13}"/>
              </a:ext>
            </a:extLst>
          </p:cNvPr>
          <p:cNvPicPr>
            <a:picLocks noChangeAspect="1"/>
          </p:cNvPicPr>
          <p:nvPr/>
        </p:nvPicPr>
        <p:blipFill>
          <a:blip r:embed="rId5"/>
          <a:stretch>
            <a:fillRect/>
          </a:stretch>
        </p:blipFill>
        <p:spPr>
          <a:xfrm>
            <a:off x="6350" y="0"/>
            <a:ext cx="12179300" cy="6858000"/>
          </a:xfrm>
          <a:prstGeom prst="rect">
            <a:avLst/>
          </a:prstGeom>
        </p:spPr>
      </p:pic>
      <p:cxnSp>
        <p:nvCxnSpPr>
          <p:cNvPr id="23" name="Straight Connector 22">
            <a:extLst>
              <a:ext uri="{FF2B5EF4-FFF2-40B4-BE49-F238E27FC236}">
                <a16:creationId xmlns:a16="http://schemas.microsoft.com/office/drawing/2014/main" id="{941CE346-94B3-224D-B798-A0BBF67689B3}"/>
              </a:ext>
            </a:extLst>
          </p:cNvPr>
          <p:cNvCxnSpPr>
            <a:cxnSpLocks/>
          </p:cNvCxnSpPr>
          <p:nvPr/>
        </p:nvCxnSpPr>
        <p:spPr>
          <a:xfrm flipH="1">
            <a:off x="9255512" y="3170663"/>
            <a:ext cx="197005" cy="258337"/>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6B06E10-4ACF-434E-8383-8CEF9FA832CD}"/>
              </a:ext>
            </a:extLst>
          </p:cNvPr>
          <p:cNvCxnSpPr>
            <a:cxnSpLocks/>
          </p:cNvCxnSpPr>
          <p:nvPr/>
        </p:nvCxnSpPr>
        <p:spPr>
          <a:xfrm flipH="1">
            <a:off x="8385718" y="3456878"/>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38248B67-492F-E949-AB5C-10CDB9B71EEB}"/>
              </a:ext>
            </a:extLst>
          </p:cNvPr>
          <p:cNvCxnSpPr>
            <a:cxnSpLocks/>
          </p:cNvCxnSpPr>
          <p:nvPr/>
        </p:nvCxnSpPr>
        <p:spPr>
          <a:xfrm flipH="1">
            <a:off x="7514661" y="376273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D8ED042A-D70F-D24E-9583-9045C0E7F75D}"/>
              </a:ext>
            </a:extLst>
          </p:cNvPr>
          <p:cNvPicPr>
            <a:picLocks noChangeAspect="1"/>
          </p:cNvPicPr>
          <p:nvPr/>
        </p:nvPicPr>
        <p:blipFill>
          <a:blip r:embed="rId6"/>
          <a:stretch>
            <a:fillRect/>
          </a:stretch>
        </p:blipFill>
        <p:spPr>
          <a:xfrm>
            <a:off x="6350" y="0"/>
            <a:ext cx="12179300" cy="6858000"/>
          </a:xfrm>
          <a:prstGeom prst="rect">
            <a:avLst/>
          </a:prstGeom>
        </p:spPr>
      </p:pic>
      <p:pic>
        <p:nvPicPr>
          <p:cNvPr id="30" name="Picture 29">
            <a:extLst>
              <a:ext uri="{FF2B5EF4-FFF2-40B4-BE49-F238E27FC236}">
                <a16:creationId xmlns:a16="http://schemas.microsoft.com/office/drawing/2014/main" id="{6225CD2E-C0B1-CA45-B9A5-111ACA48B071}"/>
              </a:ext>
            </a:extLst>
          </p:cNvPr>
          <p:cNvPicPr>
            <a:picLocks noChangeAspect="1"/>
          </p:cNvPicPr>
          <p:nvPr/>
        </p:nvPicPr>
        <p:blipFill>
          <a:blip r:embed="rId7"/>
          <a:stretch>
            <a:fillRect/>
          </a:stretch>
        </p:blipFill>
        <p:spPr>
          <a:xfrm>
            <a:off x="6350" y="0"/>
            <a:ext cx="12179300" cy="6858000"/>
          </a:xfrm>
          <a:prstGeom prst="rect">
            <a:avLst/>
          </a:prstGeom>
        </p:spPr>
      </p:pic>
      <p:cxnSp>
        <p:nvCxnSpPr>
          <p:cNvPr id="35" name="Straight Connector 34">
            <a:extLst>
              <a:ext uri="{FF2B5EF4-FFF2-40B4-BE49-F238E27FC236}">
                <a16:creationId xmlns:a16="http://schemas.microsoft.com/office/drawing/2014/main" id="{90173E7A-5EDF-6B43-B38B-6C44B8165BFB}"/>
              </a:ext>
            </a:extLst>
          </p:cNvPr>
          <p:cNvCxnSpPr>
            <a:cxnSpLocks/>
          </p:cNvCxnSpPr>
          <p:nvPr/>
        </p:nvCxnSpPr>
        <p:spPr>
          <a:xfrm flipH="1">
            <a:off x="6658985" y="403950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3" name="Picture 32">
            <a:extLst>
              <a:ext uri="{FF2B5EF4-FFF2-40B4-BE49-F238E27FC236}">
                <a16:creationId xmlns:a16="http://schemas.microsoft.com/office/drawing/2014/main" id="{3FE542AB-3C12-2845-8AD3-9283E3DEB6B7}"/>
              </a:ext>
            </a:extLst>
          </p:cNvPr>
          <p:cNvPicPr>
            <a:picLocks noChangeAspect="1"/>
          </p:cNvPicPr>
          <p:nvPr/>
        </p:nvPicPr>
        <p:blipFill>
          <a:blip r:embed="rId8"/>
          <a:stretch>
            <a:fillRect/>
          </a:stretch>
        </p:blipFill>
        <p:spPr>
          <a:xfrm>
            <a:off x="6350" y="0"/>
            <a:ext cx="12179300" cy="6858000"/>
          </a:xfrm>
          <a:prstGeom prst="rect">
            <a:avLst/>
          </a:prstGeom>
        </p:spPr>
      </p:pic>
      <p:cxnSp>
        <p:nvCxnSpPr>
          <p:cNvPr id="38" name="Straight Connector 37">
            <a:extLst>
              <a:ext uri="{FF2B5EF4-FFF2-40B4-BE49-F238E27FC236}">
                <a16:creationId xmlns:a16="http://schemas.microsoft.com/office/drawing/2014/main" id="{F85B22C2-C399-044B-9E4A-446570D4F46F}"/>
              </a:ext>
            </a:extLst>
          </p:cNvPr>
          <p:cNvCxnSpPr>
            <a:cxnSpLocks/>
          </p:cNvCxnSpPr>
          <p:nvPr/>
        </p:nvCxnSpPr>
        <p:spPr>
          <a:xfrm flipH="1">
            <a:off x="5794918" y="4336971"/>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6" name="Picture 35">
            <a:extLst>
              <a:ext uri="{FF2B5EF4-FFF2-40B4-BE49-F238E27FC236}">
                <a16:creationId xmlns:a16="http://schemas.microsoft.com/office/drawing/2014/main" id="{87F7AAA2-995C-F748-A498-F8FDF408DCD7}"/>
              </a:ext>
            </a:extLst>
          </p:cNvPr>
          <p:cNvPicPr>
            <a:picLocks noChangeAspect="1"/>
          </p:cNvPicPr>
          <p:nvPr/>
        </p:nvPicPr>
        <p:blipFill>
          <a:blip r:embed="rId9"/>
          <a:stretch>
            <a:fillRect/>
          </a:stretch>
        </p:blipFill>
        <p:spPr>
          <a:xfrm>
            <a:off x="6350" y="0"/>
            <a:ext cx="12179300" cy="6858000"/>
          </a:xfrm>
          <a:prstGeom prst="rect">
            <a:avLst/>
          </a:prstGeom>
        </p:spPr>
      </p:pic>
      <p:cxnSp>
        <p:nvCxnSpPr>
          <p:cNvPr id="41" name="Straight Connector 40">
            <a:extLst>
              <a:ext uri="{FF2B5EF4-FFF2-40B4-BE49-F238E27FC236}">
                <a16:creationId xmlns:a16="http://schemas.microsoft.com/office/drawing/2014/main" id="{3F8583EF-1D1B-0B49-BE9F-7E3CE265A860}"/>
              </a:ext>
            </a:extLst>
          </p:cNvPr>
          <p:cNvCxnSpPr>
            <a:cxnSpLocks/>
          </p:cNvCxnSpPr>
          <p:nvPr/>
        </p:nvCxnSpPr>
        <p:spPr>
          <a:xfrm flipH="1">
            <a:off x="4922463" y="460088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2" name="Picture 41">
            <a:extLst>
              <a:ext uri="{FF2B5EF4-FFF2-40B4-BE49-F238E27FC236}">
                <a16:creationId xmlns:a16="http://schemas.microsoft.com/office/drawing/2014/main" id="{41DDEC99-3ECD-194F-992D-FA536C2F13D6}"/>
              </a:ext>
            </a:extLst>
          </p:cNvPr>
          <p:cNvPicPr>
            <a:picLocks noChangeAspect="1"/>
          </p:cNvPicPr>
          <p:nvPr/>
        </p:nvPicPr>
        <p:blipFill>
          <a:blip r:embed="rId10"/>
          <a:stretch>
            <a:fillRect/>
          </a:stretch>
        </p:blipFill>
        <p:spPr>
          <a:xfrm>
            <a:off x="6350" y="0"/>
            <a:ext cx="12179300" cy="6858000"/>
          </a:xfrm>
          <a:prstGeom prst="rect">
            <a:avLst/>
          </a:prstGeom>
        </p:spPr>
      </p:pic>
      <p:cxnSp>
        <p:nvCxnSpPr>
          <p:cNvPr id="46" name="Straight Connector 45">
            <a:extLst>
              <a:ext uri="{FF2B5EF4-FFF2-40B4-BE49-F238E27FC236}">
                <a16:creationId xmlns:a16="http://schemas.microsoft.com/office/drawing/2014/main" id="{B0CCEA7D-6BC2-C843-A59E-B7B4F9ED08C4}"/>
              </a:ext>
            </a:extLst>
          </p:cNvPr>
          <p:cNvCxnSpPr>
            <a:cxnSpLocks/>
          </p:cNvCxnSpPr>
          <p:nvPr/>
        </p:nvCxnSpPr>
        <p:spPr>
          <a:xfrm flipH="1">
            <a:off x="4060455" y="487601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4" name="Picture 43">
            <a:extLst>
              <a:ext uri="{FF2B5EF4-FFF2-40B4-BE49-F238E27FC236}">
                <a16:creationId xmlns:a16="http://schemas.microsoft.com/office/drawing/2014/main" id="{56386F88-2162-FD41-9C32-0D033AC96194}"/>
              </a:ext>
            </a:extLst>
          </p:cNvPr>
          <p:cNvPicPr>
            <a:picLocks noChangeAspect="1"/>
          </p:cNvPicPr>
          <p:nvPr/>
        </p:nvPicPr>
        <p:blipFill>
          <a:blip r:embed="rId11"/>
          <a:stretch>
            <a:fillRect/>
          </a:stretch>
        </p:blipFill>
        <p:spPr>
          <a:xfrm>
            <a:off x="6350" y="0"/>
            <a:ext cx="12179300" cy="6858000"/>
          </a:xfrm>
          <a:prstGeom prst="rect">
            <a:avLst/>
          </a:prstGeom>
        </p:spPr>
      </p:pic>
      <p:cxnSp>
        <p:nvCxnSpPr>
          <p:cNvPr id="49" name="Straight Connector 48">
            <a:extLst>
              <a:ext uri="{FF2B5EF4-FFF2-40B4-BE49-F238E27FC236}">
                <a16:creationId xmlns:a16="http://schemas.microsoft.com/office/drawing/2014/main" id="{E1691C1A-E374-604A-AE1C-D855570F5890}"/>
              </a:ext>
            </a:extLst>
          </p:cNvPr>
          <p:cNvCxnSpPr>
            <a:cxnSpLocks/>
          </p:cNvCxnSpPr>
          <p:nvPr/>
        </p:nvCxnSpPr>
        <p:spPr>
          <a:xfrm flipH="1">
            <a:off x="3202720" y="515670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7" name="Picture 46">
            <a:extLst>
              <a:ext uri="{FF2B5EF4-FFF2-40B4-BE49-F238E27FC236}">
                <a16:creationId xmlns:a16="http://schemas.microsoft.com/office/drawing/2014/main" id="{D25544B7-3491-CA47-8AAC-0B9268232183}"/>
              </a:ext>
            </a:extLst>
          </p:cNvPr>
          <p:cNvPicPr>
            <a:picLocks noChangeAspect="1"/>
          </p:cNvPicPr>
          <p:nvPr/>
        </p:nvPicPr>
        <p:blipFill>
          <a:blip r:embed="rId12"/>
          <a:stretch>
            <a:fillRect/>
          </a:stretch>
        </p:blipFill>
        <p:spPr>
          <a:xfrm>
            <a:off x="6350" y="0"/>
            <a:ext cx="12179300" cy="6858000"/>
          </a:xfrm>
          <a:prstGeom prst="rect">
            <a:avLst/>
          </a:prstGeom>
        </p:spPr>
      </p:pic>
      <p:pic>
        <p:nvPicPr>
          <p:cNvPr id="51" name="Picture 50">
            <a:extLst>
              <a:ext uri="{FF2B5EF4-FFF2-40B4-BE49-F238E27FC236}">
                <a16:creationId xmlns:a16="http://schemas.microsoft.com/office/drawing/2014/main" id="{71D19C81-7315-2243-9AD4-FC67E13EAE02}"/>
              </a:ext>
            </a:extLst>
          </p:cNvPr>
          <p:cNvPicPr>
            <a:picLocks noChangeAspect="1"/>
          </p:cNvPicPr>
          <p:nvPr/>
        </p:nvPicPr>
        <p:blipFill>
          <a:blip r:embed="rId13"/>
          <a:stretch>
            <a:fillRect/>
          </a:stretch>
        </p:blipFill>
        <p:spPr>
          <a:xfrm>
            <a:off x="6350" y="0"/>
            <a:ext cx="12179300" cy="6858000"/>
          </a:xfrm>
          <a:prstGeom prst="rect">
            <a:avLst/>
          </a:prstGeom>
        </p:spPr>
      </p:pic>
      <p:cxnSp>
        <p:nvCxnSpPr>
          <p:cNvPr id="52" name="Straight Connector 51">
            <a:extLst>
              <a:ext uri="{FF2B5EF4-FFF2-40B4-BE49-F238E27FC236}">
                <a16:creationId xmlns:a16="http://schemas.microsoft.com/office/drawing/2014/main" id="{3ECB22BF-8EBA-D440-9883-3DFC970C8DF9}"/>
              </a:ext>
            </a:extLst>
          </p:cNvPr>
          <p:cNvCxnSpPr>
            <a:cxnSpLocks/>
          </p:cNvCxnSpPr>
          <p:nvPr/>
        </p:nvCxnSpPr>
        <p:spPr>
          <a:xfrm flipH="1">
            <a:off x="2357306" y="5420617"/>
            <a:ext cx="197892" cy="38456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5721BD8F-294F-5F4A-98D3-8F7EDFDE99BB}"/>
              </a:ext>
            </a:extLst>
          </p:cNvPr>
          <p:cNvCxnSpPr>
            <a:cxnSpLocks/>
          </p:cNvCxnSpPr>
          <p:nvPr/>
        </p:nvCxnSpPr>
        <p:spPr>
          <a:xfrm flipH="1">
            <a:off x="1478280" y="5805182"/>
            <a:ext cx="196307" cy="372098"/>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9" name="Picture 18">
            <a:extLst>
              <a:ext uri="{FF2B5EF4-FFF2-40B4-BE49-F238E27FC236}">
                <a16:creationId xmlns:a16="http://schemas.microsoft.com/office/drawing/2014/main" id="{D06FE6AB-29B1-4C4C-99B2-B8CE87FAC872}"/>
              </a:ext>
            </a:extLst>
          </p:cNvPr>
          <p:cNvPicPr>
            <a:picLocks noChangeAspect="1"/>
          </p:cNvPicPr>
          <p:nvPr/>
        </p:nvPicPr>
        <p:blipFill>
          <a:blip r:embed="rId14"/>
          <a:stretch>
            <a:fillRect/>
          </a:stretch>
        </p:blipFill>
        <p:spPr>
          <a:xfrm>
            <a:off x="6350" y="0"/>
            <a:ext cx="12179300" cy="6858000"/>
          </a:xfrm>
          <a:prstGeom prst="rect">
            <a:avLst/>
          </a:prstGeom>
        </p:spPr>
      </p:pic>
      <p:pic>
        <p:nvPicPr>
          <p:cNvPr id="22" name="Picture 21">
            <a:extLst>
              <a:ext uri="{FF2B5EF4-FFF2-40B4-BE49-F238E27FC236}">
                <a16:creationId xmlns:a16="http://schemas.microsoft.com/office/drawing/2014/main" id="{6B112855-F315-4842-A033-FD07E3DBB4F8}"/>
              </a:ext>
            </a:extLst>
          </p:cNvPr>
          <p:cNvPicPr>
            <a:picLocks noChangeAspect="1"/>
          </p:cNvPicPr>
          <p:nvPr/>
        </p:nvPicPr>
        <p:blipFill>
          <a:blip r:embed="rId15"/>
          <a:stretch>
            <a:fillRect/>
          </a:stretch>
        </p:blipFill>
        <p:spPr>
          <a:xfrm>
            <a:off x="6350" y="0"/>
            <a:ext cx="12179300" cy="6858000"/>
          </a:xfrm>
          <a:prstGeom prst="rect">
            <a:avLst/>
          </a:prstGeom>
        </p:spPr>
      </p:pic>
      <p:sp>
        <p:nvSpPr>
          <p:cNvPr id="1704" name="Shape 1704"/>
          <p:cNvSpPr/>
          <p:nvPr/>
        </p:nvSpPr>
        <p:spPr>
          <a:xfrm>
            <a:off x="207124" y="168589"/>
            <a:ext cx="11771586" cy="128457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a:bodyPr>
          <a:lstStyle/>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en-US" sz="3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ASSUMPTIONS FOR CREATING THE  TEAM’S PLAN OF ACTION</a:t>
            </a:r>
          </a:p>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制定團隊行</a:t>
            </a:r>
            <a:r>
              <a:rPr kumimoji="0" lang="zh-TW" altLang="en-US" sz="3600" b="0" i="0" u="none" strike="noStrike" kern="1200" cap="all"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動計劃的</a:t>
            </a: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設想</a:t>
            </a:r>
            <a:endParaRPr kumimoji="0" 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endParaRPr>
          </a:p>
        </p:txBody>
      </p:sp>
      <p:sp>
        <p:nvSpPr>
          <p:cNvPr id="1705" name="Shape 1705"/>
          <p:cNvSpPr/>
          <p:nvPr/>
        </p:nvSpPr>
        <p:spPr>
          <a:xfrm>
            <a:off x="4026899" y="1289402"/>
            <a:ext cx="4146586" cy="5243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lnSpcReduction="10000"/>
          </a:bodyPr>
          <a:lstStyle>
            <a:lvl1pPr>
              <a:defRPr>
                <a:solidFill>
                  <a:srgbClr val="8F9291"/>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sym typeface="PT Sans"/>
              </a:rPr>
              <a:t>Team growth based on 8:1 ratio</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基於</a:t>
            </a:r>
            <a:r>
              <a:rPr kumimoji="0" lang="en-US" altLang="zh-TW"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8:1</a:t>
            </a: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比例的團隊成長</a:t>
            </a:r>
            <a:endParaRPr kumimoji="0" 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endParaRPr>
          </a:p>
        </p:txBody>
      </p:sp>
    </p:spTree>
    <p:extLst>
      <p:ext uri="{BB962C8B-B14F-4D97-AF65-F5344CB8AC3E}">
        <p14:creationId xmlns:p14="http://schemas.microsoft.com/office/powerpoint/2010/main" val="1076803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500"/>
                                        <p:tgtEl>
                                          <p:spTgt spid="1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up)">
                                      <p:cBhvr>
                                        <p:cTn id="25" dur="500"/>
                                        <p:tgtEl>
                                          <p:spTgt spid="23"/>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up)">
                                      <p:cBhvr>
                                        <p:cTn id="34" dur="500"/>
                                        <p:tgtEl>
                                          <p:spTgt spid="27"/>
                                        </p:tgtEl>
                                      </p:cBhvr>
                                    </p:animEffec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500"/>
                                        <p:tgtEl>
                                          <p:spTgt spid="31"/>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up)">
                                      <p:cBhvr>
                                        <p:cTn id="52" dur="500"/>
                                        <p:tgtEl>
                                          <p:spTgt spid="35"/>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up)">
                                      <p:cBhvr>
                                        <p:cTn id="61" dur="500"/>
                                        <p:tgtEl>
                                          <p:spTgt spid="38"/>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up)">
                                      <p:cBhvr>
                                        <p:cTn id="70" dur="500"/>
                                        <p:tgtEl>
                                          <p:spTgt spid="41"/>
                                        </p:tgtEl>
                                      </p:cBhvr>
                                    </p:animEffect>
                                  </p:childTnLst>
                                </p:cTn>
                              </p:par>
                            </p:childTnLst>
                          </p:cTn>
                        </p:par>
                        <p:par>
                          <p:cTn id="71" fill="hold">
                            <p:stCondLst>
                              <p:cond delay="500"/>
                            </p:stCondLst>
                            <p:childTnLst>
                              <p:par>
                                <p:cTn id="72" presetID="10" presetClass="entr" presetSubtype="0" fill="hold" nodeType="after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up)">
                                      <p:cBhvr>
                                        <p:cTn id="79" dur="500"/>
                                        <p:tgtEl>
                                          <p:spTgt spid="46"/>
                                        </p:tgtEl>
                                      </p:cBhvr>
                                    </p:animEffect>
                                  </p:childTnLst>
                                </p:cTn>
                              </p:par>
                            </p:childTnLst>
                          </p:cTn>
                        </p:par>
                        <p:par>
                          <p:cTn id="80" fill="hold">
                            <p:stCondLst>
                              <p:cond delay="500"/>
                            </p:stCondLst>
                            <p:childTnLst>
                              <p:par>
                                <p:cTn id="81" presetID="10" presetClass="entr" presetSubtype="0" fill="hold" nodeType="after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fade">
                                      <p:cBhvr>
                                        <p:cTn id="83" dur="500"/>
                                        <p:tgtEl>
                                          <p:spTgt spid="42"/>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wipe(up)">
                                      <p:cBhvr>
                                        <p:cTn id="88" dur="500"/>
                                        <p:tgtEl>
                                          <p:spTgt spid="49"/>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fade">
                                      <p:cBhvr>
                                        <p:cTn id="92" dur="500"/>
                                        <p:tgtEl>
                                          <p:spTgt spid="4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wipe(up)">
                                      <p:cBhvr>
                                        <p:cTn id="97" dur="500"/>
                                        <p:tgtEl>
                                          <p:spTgt spid="52"/>
                                        </p:tgtEl>
                                      </p:cBhvr>
                                    </p:animEffec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fade">
                                      <p:cBhvr>
                                        <p:cTn id="101" dur="500"/>
                                        <p:tgtEl>
                                          <p:spTgt spid="4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nodeType="click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wipe(up)">
                                      <p:cBhvr>
                                        <p:cTn id="106" dur="500"/>
                                        <p:tgtEl>
                                          <p:spTgt spid="56"/>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F63FF93-90BF-8C4B-B870-5A4692296C73}"/>
              </a:ext>
            </a:extLst>
          </p:cNvPr>
          <p:cNvPicPr>
            <a:picLocks noGrp="1" noChangeAspect="1"/>
          </p:cNvPicPr>
          <p:nvPr>
            <p:ph type="pic" sz="quarter" idx="10"/>
          </p:nvPr>
        </p:nvPicPr>
        <p:blipFill rotWithShape="1">
          <a:blip r:embed="rId2"/>
          <a:srcRect t="23114" b="54282"/>
          <a:stretch/>
        </p:blipFill>
        <p:spPr>
          <a:xfrm>
            <a:off x="0" y="0"/>
            <a:ext cx="12192000" cy="1836453"/>
          </a:xfrm>
        </p:spPr>
      </p:pic>
      <p:sp>
        <p:nvSpPr>
          <p:cNvPr id="32" name="Rectangle 31">
            <a:extLst>
              <a:ext uri="{FF2B5EF4-FFF2-40B4-BE49-F238E27FC236}">
                <a16:creationId xmlns:a16="http://schemas.microsoft.com/office/drawing/2014/main" id="{973D7A3E-97D1-A94D-A999-24FBB19E9B15}"/>
              </a:ext>
            </a:extLst>
          </p:cNvPr>
          <p:cNvSpPr/>
          <p:nvPr/>
        </p:nvSpPr>
        <p:spPr>
          <a:xfrm>
            <a:off x="0" y="-45806"/>
            <a:ext cx="12192000" cy="1882260"/>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pic>
        <p:nvPicPr>
          <p:cNvPr id="3" name="Picture 2">
            <a:extLst>
              <a:ext uri="{FF2B5EF4-FFF2-40B4-BE49-F238E27FC236}">
                <a16:creationId xmlns:a16="http://schemas.microsoft.com/office/drawing/2014/main" id="{BC14A6D6-4989-7040-9347-191CCDF1E04A}"/>
              </a:ext>
            </a:extLst>
          </p:cNvPr>
          <p:cNvPicPr>
            <a:picLocks noChangeAspect="1"/>
          </p:cNvPicPr>
          <p:nvPr/>
        </p:nvPicPr>
        <p:blipFill>
          <a:blip r:embed="rId3"/>
          <a:stretch>
            <a:fillRect/>
          </a:stretch>
        </p:blipFill>
        <p:spPr>
          <a:xfrm>
            <a:off x="6350" y="0"/>
            <a:ext cx="12179300" cy="6858000"/>
          </a:xfrm>
          <a:prstGeom prst="rect">
            <a:avLst/>
          </a:prstGeom>
        </p:spPr>
      </p:pic>
      <p:pic>
        <p:nvPicPr>
          <p:cNvPr id="6" name="Picture 5">
            <a:extLst>
              <a:ext uri="{FF2B5EF4-FFF2-40B4-BE49-F238E27FC236}">
                <a16:creationId xmlns:a16="http://schemas.microsoft.com/office/drawing/2014/main" id="{647FF867-9969-E947-91A4-66498BC55A8E}"/>
              </a:ext>
            </a:extLst>
          </p:cNvPr>
          <p:cNvPicPr>
            <a:picLocks noChangeAspect="1"/>
          </p:cNvPicPr>
          <p:nvPr/>
        </p:nvPicPr>
        <p:blipFill>
          <a:blip r:embed="rId4"/>
          <a:stretch>
            <a:fillRect/>
          </a:stretch>
        </p:blipFill>
        <p:spPr>
          <a:xfrm>
            <a:off x="6350" y="0"/>
            <a:ext cx="12179300" cy="6858000"/>
          </a:xfrm>
          <a:prstGeom prst="rect">
            <a:avLst/>
          </a:prstGeom>
        </p:spPr>
      </p:pic>
      <p:cxnSp>
        <p:nvCxnSpPr>
          <p:cNvPr id="8" name="Straight Connector 7">
            <a:extLst>
              <a:ext uri="{FF2B5EF4-FFF2-40B4-BE49-F238E27FC236}">
                <a16:creationId xmlns:a16="http://schemas.microsoft.com/office/drawing/2014/main" id="{5DC3B2EF-A1DC-BE4B-877D-684B7CC74325}"/>
              </a:ext>
            </a:extLst>
          </p:cNvPr>
          <p:cNvCxnSpPr>
            <a:cxnSpLocks/>
          </p:cNvCxnSpPr>
          <p:nvPr/>
        </p:nvCxnSpPr>
        <p:spPr>
          <a:xfrm flipH="1">
            <a:off x="11062010" y="2178205"/>
            <a:ext cx="282498" cy="312234"/>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2D04D1F6-959B-E540-B403-BA43BBD7D88F}"/>
              </a:ext>
            </a:extLst>
          </p:cNvPr>
          <p:cNvCxnSpPr>
            <a:cxnSpLocks/>
          </p:cNvCxnSpPr>
          <p:nvPr/>
        </p:nvCxnSpPr>
        <p:spPr>
          <a:xfrm flipH="1">
            <a:off x="10147610" y="2795239"/>
            <a:ext cx="249044" cy="32338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2" name="Picture 11">
            <a:extLst>
              <a:ext uri="{FF2B5EF4-FFF2-40B4-BE49-F238E27FC236}">
                <a16:creationId xmlns:a16="http://schemas.microsoft.com/office/drawing/2014/main" id="{F9647728-151E-F742-8195-A5EB51903C13}"/>
              </a:ext>
            </a:extLst>
          </p:cNvPr>
          <p:cNvPicPr>
            <a:picLocks noChangeAspect="1"/>
          </p:cNvPicPr>
          <p:nvPr/>
        </p:nvPicPr>
        <p:blipFill>
          <a:blip r:embed="rId5"/>
          <a:stretch>
            <a:fillRect/>
          </a:stretch>
        </p:blipFill>
        <p:spPr>
          <a:xfrm>
            <a:off x="6350" y="0"/>
            <a:ext cx="12179300" cy="6858000"/>
          </a:xfrm>
          <a:prstGeom prst="rect">
            <a:avLst/>
          </a:prstGeom>
        </p:spPr>
      </p:pic>
      <p:cxnSp>
        <p:nvCxnSpPr>
          <p:cNvPr id="23" name="Straight Connector 22">
            <a:extLst>
              <a:ext uri="{FF2B5EF4-FFF2-40B4-BE49-F238E27FC236}">
                <a16:creationId xmlns:a16="http://schemas.microsoft.com/office/drawing/2014/main" id="{941CE346-94B3-224D-B798-A0BBF67689B3}"/>
              </a:ext>
            </a:extLst>
          </p:cNvPr>
          <p:cNvCxnSpPr>
            <a:cxnSpLocks/>
          </p:cNvCxnSpPr>
          <p:nvPr/>
        </p:nvCxnSpPr>
        <p:spPr>
          <a:xfrm flipH="1">
            <a:off x="9255512" y="3170663"/>
            <a:ext cx="197005" cy="258337"/>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27" name="Straight Connector 26">
            <a:extLst>
              <a:ext uri="{FF2B5EF4-FFF2-40B4-BE49-F238E27FC236}">
                <a16:creationId xmlns:a16="http://schemas.microsoft.com/office/drawing/2014/main" id="{E6B06E10-4ACF-434E-8383-8CEF9FA832CD}"/>
              </a:ext>
            </a:extLst>
          </p:cNvPr>
          <p:cNvCxnSpPr>
            <a:cxnSpLocks/>
          </p:cNvCxnSpPr>
          <p:nvPr/>
        </p:nvCxnSpPr>
        <p:spPr>
          <a:xfrm flipH="1">
            <a:off x="8385718" y="3456878"/>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31" name="Straight Connector 30">
            <a:extLst>
              <a:ext uri="{FF2B5EF4-FFF2-40B4-BE49-F238E27FC236}">
                <a16:creationId xmlns:a16="http://schemas.microsoft.com/office/drawing/2014/main" id="{38248B67-492F-E949-AB5C-10CDB9B71EEB}"/>
              </a:ext>
            </a:extLst>
          </p:cNvPr>
          <p:cNvCxnSpPr>
            <a:cxnSpLocks/>
          </p:cNvCxnSpPr>
          <p:nvPr/>
        </p:nvCxnSpPr>
        <p:spPr>
          <a:xfrm flipH="1">
            <a:off x="7514661" y="376273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26" name="Picture 25">
            <a:extLst>
              <a:ext uri="{FF2B5EF4-FFF2-40B4-BE49-F238E27FC236}">
                <a16:creationId xmlns:a16="http://schemas.microsoft.com/office/drawing/2014/main" id="{D8ED042A-D70F-D24E-9583-9045C0E7F75D}"/>
              </a:ext>
            </a:extLst>
          </p:cNvPr>
          <p:cNvPicPr>
            <a:picLocks noChangeAspect="1"/>
          </p:cNvPicPr>
          <p:nvPr/>
        </p:nvPicPr>
        <p:blipFill>
          <a:blip r:embed="rId6"/>
          <a:stretch>
            <a:fillRect/>
          </a:stretch>
        </p:blipFill>
        <p:spPr>
          <a:xfrm>
            <a:off x="6350" y="0"/>
            <a:ext cx="12179300" cy="6858000"/>
          </a:xfrm>
          <a:prstGeom prst="rect">
            <a:avLst/>
          </a:prstGeom>
        </p:spPr>
      </p:pic>
      <p:pic>
        <p:nvPicPr>
          <p:cNvPr id="30" name="Picture 29">
            <a:extLst>
              <a:ext uri="{FF2B5EF4-FFF2-40B4-BE49-F238E27FC236}">
                <a16:creationId xmlns:a16="http://schemas.microsoft.com/office/drawing/2014/main" id="{6225CD2E-C0B1-CA45-B9A5-111ACA48B071}"/>
              </a:ext>
            </a:extLst>
          </p:cNvPr>
          <p:cNvPicPr>
            <a:picLocks noChangeAspect="1"/>
          </p:cNvPicPr>
          <p:nvPr/>
        </p:nvPicPr>
        <p:blipFill>
          <a:blip r:embed="rId7"/>
          <a:stretch>
            <a:fillRect/>
          </a:stretch>
        </p:blipFill>
        <p:spPr>
          <a:xfrm>
            <a:off x="6350" y="0"/>
            <a:ext cx="12179300" cy="6858000"/>
          </a:xfrm>
          <a:prstGeom prst="rect">
            <a:avLst/>
          </a:prstGeom>
        </p:spPr>
      </p:pic>
      <p:cxnSp>
        <p:nvCxnSpPr>
          <p:cNvPr id="35" name="Straight Connector 34">
            <a:extLst>
              <a:ext uri="{FF2B5EF4-FFF2-40B4-BE49-F238E27FC236}">
                <a16:creationId xmlns:a16="http://schemas.microsoft.com/office/drawing/2014/main" id="{90173E7A-5EDF-6B43-B38B-6C44B8165BFB}"/>
              </a:ext>
            </a:extLst>
          </p:cNvPr>
          <p:cNvCxnSpPr>
            <a:cxnSpLocks/>
          </p:cNvCxnSpPr>
          <p:nvPr/>
        </p:nvCxnSpPr>
        <p:spPr>
          <a:xfrm flipH="1">
            <a:off x="6658985" y="403950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3" name="Picture 32">
            <a:extLst>
              <a:ext uri="{FF2B5EF4-FFF2-40B4-BE49-F238E27FC236}">
                <a16:creationId xmlns:a16="http://schemas.microsoft.com/office/drawing/2014/main" id="{3FE542AB-3C12-2845-8AD3-9283E3DEB6B7}"/>
              </a:ext>
            </a:extLst>
          </p:cNvPr>
          <p:cNvPicPr>
            <a:picLocks noChangeAspect="1"/>
          </p:cNvPicPr>
          <p:nvPr/>
        </p:nvPicPr>
        <p:blipFill>
          <a:blip r:embed="rId8"/>
          <a:stretch>
            <a:fillRect/>
          </a:stretch>
        </p:blipFill>
        <p:spPr>
          <a:xfrm>
            <a:off x="6350" y="0"/>
            <a:ext cx="12179300" cy="6858000"/>
          </a:xfrm>
          <a:prstGeom prst="rect">
            <a:avLst/>
          </a:prstGeom>
        </p:spPr>
      </p:pic>
      <p:cxnSp>
        <p:nvCxnSpPr>
          <p:cNvPr id="38" name="Straight Connector 37">
            <a:extLst>
              <a:ext uri="{FF2B5EF4-FFF2-40B4-BE49-F238E27FC236}">
                <a16:creationId xmlns:a16="http://schemas.microsoft.com/office/drawing/2014/main" id="{F85B22C2-C399-044B-9E4A-446570D4F46F}"/>
              </a:ext>
            </a:extLst>
          </p:cNvPr>
          <p:cNvCxnSpPr>
            <a:cxnSpLocks/>
          </p:cNvCxnSpPr>
          <p:nvPr/>
        </p:nvCxnSpPr>
        <p:spPr>
          <a:xfrm flipH="1">
            <a:off x="5794918" y="4336971"/>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36" name="Picture 35">
            <a:extLst>
              <a:ext uri="{FF2B5EF4-FFF2-40B4-BE49-F238E27FC236}">
                <a16:creationId xmlns:a16="http://schemas.microsoft.com/office/drawing/2014/main" id="{87F7AAA2-995C-F748-A498-F8FDF408DCD7}"/>
              </a:ext>
            </a:extLst>
          </p:cNvPr>
          <p:cNvPicPr>
            <a:picLocks noChangeAspect="1"/>
          </p:cNvPicPr>
          <p:nvPr/>
        </p:nvPicPr>
        <p:blipFill>
          <a:blip r:embed="rId9"/>
          <a:stretch>
            <a:fillRect/>
          </a:stretch>
        </p:blipFill>
        <p:spPr>
          <a:xfrm>
            <a:off x="6350" y="0"/>
            <a:ext cx="12179300" cy="6858000"/>
          </a:xfrm>
          <a:prstGeom prst="rect">
            <a:avLst/>
          </a:prstGeom>
        </p:spPr>
      </p:pic>
      <p:cxnSp>
        <p:nvCxnSpPr>
          <p:cNvPr id="41" name="Straight Connector 40">
            <a:extLst>
              <a:ext uri="{FF2B5EF4-FFF2-40B4-BE49-F238E27FC236}">
                <a16:creationId xmlns:a16="http://schemas.microsoft.com/office/drawing/2014/main" id="{3F8583EF-1D1B-0B49-BE9F-7E3CE265A860}"/>
              </a:ext>
            </a:extLst>
          </p:cNvPr>
          <p:cNvCxnSpPr>
            <a:cxnSpLocks/>
          </p:cNvCxnSpPr>
          <p:nvPr/>
        </p:nvCxnSpPr>
        <p:spPr>
          <a:xfrm flipH="1">
            <a:off x="4922463" y="4600883"/>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2" name="Picture 41">
            <a:extLst>
              <a:ext uri="{FF2B5EF4-FFF2-40B4-BE49-F238E27FC236}">
                <a16:creationId xmlns:a16="http://schemas.microsoft.com/office/drawing/2014/main" id="{41DDEC99-3ECD-194F-992D-FA536C2F13D6}"/>
              </a:ext>
            </a:extLst>
          </p:cNvPr>
          <p:cNvPicPr>
            <a:picLocks noChangeAspect="1"/>
          </p:cNvPicPr>
          <p:nvPr/>
        </p:nvPicPr>
        <p:blipFill>
          <a:blip r:embed="rId10"/>
          <a:stretch>
            <a:fillRect/>
          </a:stretch>
        </p:blipFill>
        <p:spPr>
          <a:xfrm>
            <a:off x="6350" y="0"/>
            <a:ext cx="12179300" cy="6858000"/>
          </a:xfrm>
          <a:prstGeom prst="rect">
            <a:avLst/>
          </a:prstGeom>
        </p:spPr>
      </p:pic>
      <p:cxnSp>
        <p:nvCxnSpPr>
          <p:cNvPr id="46" name="Straight Connector 45">
            <a:extLst>
              <a:ext uri="{FF2B5EF4-FFF2-40B4-BE49-F238E27FC236}">
                <a16:creationId xmlns:a16="http://schemas.microsoft.com/office/drawing/2014/main" id="{B0CCEA7D-6BC2-C843-A59E-B7B4F9ED08C4}"/>
              </a:ext>
            </a:extLst>
          </p:cNvPr>
          <p:cNvCxnSpPr>
            <a:cxnSpLocks/>
          </p:cNvCxnSpPr>
          <p:nvPr/>
        </p:nvCxnSpPr>
        <p:spPr>
          <a:xfrm flipH="1">
            <a:off x="4060455" y="487601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4" name="Picture 43">
            <a:extLst>
              <a:ext uri="{FF2B5EF4-FFF2-40B4-BE49-F238E27FC236}">
                <a16:creationId xmlns:a16="http://schemas.microsoft.com/office/drawing/2014/main" id="{56386F88-2162-FD41-9C32-0D033AC96194}"/>
              </a:ext>
            </a:extLst>
          </p:cNvPr>
          <p:cNvPicPr>
            <a:picLocks noChangeAspect="1"/>
          </p:cNvPicPr>
          <p:nvPr/>
        </p:nvPicPr>
        <p:blipFill>
          <a:blip r:embed="rId11"/>
          <a:stretch>
            <a:fillRect/>
          </a:stretch>
        </p:blipFill>
        <p:spPr>
          <a:xfrm>
            <a:off x="6350" y="0"/>
            <a:ext cx="12179300" cy="6858000"/>
          </a:xfrm>
          <a:prstGeom prst="rect">
            <a:avLst/>
          </a:prstGeom>
        </p:spPr>
      </p:pic>
      <p:cxnSp>
        <p:nvCxnSpPr>
          <p:cNvPr id="49" name="Straight Connector 48">
            <a:extLst>
              <a:ext uri="{FF2B5EF4-FFF2-40B4-BE49-F238E27FC236}">
                <a16:creationId xmlns:a16="http://schemas.microsoft.com/office/drawing/2014/main" id="{E1691C1A-E374-604A-AE1C-D855570F5890}"/>
              </a:ext>
            </a:extLst>
          </p:cNvPr>
          <p:cNvCxnSpPr>
            <a:cxnSpLocks/>
          </p:cNvCxnSpPr>
          <p:nvPr/>
        </p:nvCxnSpPr>
        <p:spPr>
          <a:xfrm flipH="1">
            <a:off x="3202720" y="5156705"/>
            <a:ext cx="208155" cy="263912"/>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47" name="Picture 46">
            <a:extLst>
              <a:ext uri="{FF2B5EF4-FFF2-40B4-BE49-F238E27FC236}">
                <a16:creationId xmlns:a16="http://schemas.microsoft.com/office/drawing/2014/main" id="{D25544B7-3491-CA47-8AAC-0B9268232183}"/>
              </a:ext>
            </a:extLst>
          </p:cNvPr>
          <p:cNvPicPr>
            <a:picLocks noChangeAspect="1"/>
          </p:cNvPicPr>
          <p:nvPr/>
        </p:nvPicPr>
        <p:blipFill>
          <a:blip r:embed="rId12"/>
          <a:stretch>
            <a:fillRect/>
          </a:stretch>
        </p:blipFill>
        <p:spPr>
          <a:xfrm>
            <a:off x="6350" y="0"/>
            <a:ext cx="12179300" cy="6858000"/>
          </a:xfrm>
          <a:prstGeom prst="rect">
            <a:avLst/>
          </a:prstGeom>
        </p:spPr>
      </p:pic>
      <p:pic>
        <p:nvPicPr>
          <p:cNvPr id="51" name="Picture 50">
            <a:extLst>
              <a:ext uri="{FF2B5EF4-FFF2-40B4-BE49-F238E27FC236}">
                <a16:creationId xmlns:a16="http://schemas.microsoft.com/office/drawing/2014/main" id="{71D19C81-7315-2243-9AD4-FC67E13EAE02}"/>
              </a:ext>
            </a:extLst>
          </p:cNvPr>
          <p:cNvPicPr>
            <a:picLocks noChangeAspect="1"/>
          </p:cNvPicPr>
          <p:nvPr/>
        </p:nvPicPr>
        <p:blipFill>
          <a:blip r:embed="rId13"/>
          <a:stretch>
            <a:fillRect/>
          </a:stretch>
        </p:blipFill>
        <p:spPr>
          <a:xfrm>
            <a:off x="6350" y="0"/>
            <a:ext cx="12179300" cy="6858000"/>
          </a:xfrm>
          <a:prstGeom prst="rect">
            <a:avLst/>
          </a:prstGeom>
        </p:spPr>
      </p:pic>
      <p:cxnSp>
        <p:nvCxnSpPr>
          <p:cNvPr id="52" name="Straight Connector 51">
            <a:extLst>
              <a:ext uri="{FF2B5EF4-FFF2-40B4-BE49-F238E27FC236}">
                <a16:creationId xmlns:a16="http://schemas.microsoft.com/office/drawing/2014/main" id="{3ECB22BF-8EBA-D440-9883-3DFC970C8DF9}"/>
              </a:ext>
            </a:extLst>
          </p:cNvPr>
          <p:cNvCxnSpPr>
            <a:cxnSpLocks/>
          </p:cNvCxnSpPr>
          <p:nvPr/>
        </p:nvCxnSpPr>
        <p:spPr>
          <a:xfrm flipH="1">
            <a:off x="2357306" y="5420617"/>
            <a:ext cx="197892" cy="384565"/>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cxnSp>
        <p:nvCxnSpPr>
          <p:cNvPr id="56" name="Straight Connector 55">
            <a:extLst>
              <a:ext uri="{FF2B5EF4-FFF2-40B4-BE49-F238E27FC236}">
                <a16:creationId xmlns:a16="http://schemas.microsoft.com/office/drawing/2014/main" id="{5721BD8F-294F-5F4A-98D3-8F7EDFDE99BB}"/>
              </a:ext>
            </a:extLst>
          </p:cNvPr>
          <p:cNvCxnSpPr>
            <a:cxnSpLocks/>
          </p:cNvCxnSpPr>
          <p:nvPr/>
        </p:nvCxnSpPr>
        <p:spPr>
          <a:xfrm flipH="1">
            <a:off x="1478280" y="5805182"/>
            <a:ext cx="196307" cy="372098"/>
          </a:xfrm>
          <a:prstGeom prst="line">
            <a:avLst/>
          </a:prstGeom>
          <a:noFill/>
          <a:ln w="19050" cap="flat">
            <a:solidFill>
              <a:srgbClr val="000000"/>
            </a:solidFill>
            <a:prstDash val="sysDot"/>
            <a:miter lim="400000"/>
          </a:ln>
          <a:effectLst/>
          <a:sp3d/>
        </p:spPr>
        <p:style>
          <a:lnRef idx="0">
            <a:scrgbClr r="0" g="0" b="0"/>
          </a:lnRef>
          <a:fillRef idx="0">
            <a:scrgbClr r="0" g="0" b="0"/>
          </a:fillRef>
          <a:effectRef idx="0">
            <a:scrgbClr r="0" g="0" b="0"/>
          </a:effectRef>
          <a:fontRef idx="none"/>
        </p:style>
      </p:cxnSp>
      <p:pic>
        <p:nvPicPr>
          <p:cNvPr id="19" name="Picture 18">
            <a:extLst>
              <a:ext uri="{FF2B5EF4-FFF2-40B4-BE49-F238E27FC236}">
                <a16:creationId xmlns:a16="http://schemas.microsoft.com/office/drawing/2014/main" id="{D06FE6AB-29B1-4C4C-99B2-B8CE87FAC872}"/>
              </a:ext>
            </a:extLst>
          </p:cNvPr>
          <p:cNvPicPr>
            <a:picLocks noChangeAspect="1"/>
          </p:cNvPicPr>
          <p:nvPr/>
        </p:nvPicPr>
        <p:blipFill>
          <a:blip r:embed="rId14"/>
          <a:stretch>
            <a:fillRect/>
          </a:stretch>
        </p:blipFill>
        <p:spPr>
          <a:xfrm>
            <a:off x="6350" y="0"/>
            <a:ext cx="12179300" cy="6858000"/>
          </a:xfrm>
          <a:prstGeom prst="rect">
            <a:avLst/>
          </a:prstGeom>
        </p:spPr>
      </p:pic>
      <p:pic>
        <p:nvPicPr>
          <p:cNvPr id="22" name="Picture 21">
            <a:extLst>
              <a:ext uri="{FF2B5EF4-FFF2-40B4-BE49-F238E27FC236}">
                <a16:creationId xmlns:a16="http://schemas.microsoft.com/office/drawing/2014/main" id="{6B112855-F315-4842-A033-FD07E3DBB4F8}"/>
              </a:ext>
            </a:extLst>
          </p:cNvPr>
          <p:cNvPicPr>
            <a:picLocks noChangeAspect="1"/>
          </p:cNvPicPr>
          <p:nvPr/>
        </p:nvPicPr>
        <p:blipFill>
          <a:blip r:embed="rId15"/>
          <a:stretch>
            <a:fillRect/>
          </a:stretch>
        </p:blipFill>
        <p:spPr>
          <a:xfrm>
            <a:off x="6350" y="0"/>
            <a:ext cx="12179300" cy="6858000"/>
          </a:xfrm>
          <a:prstGeom prst="rect">
            <a:avLst/>
          </a:prstGeom>
        </p:spPr>
      </p:pic>
      <p:sp>
        <p:nvSpPr>
          <p:cNvPr id="1704" name="Shape 1704"/>
          <p:cNvSpPr/>
          <p:nvPr/>
        </p:nvSpPr>
        <p:spPr>
          <a:xfrm>
            <a:off x="207124" y="168589"/>
            <a:ext cx="11771586" cy="1284571"/>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a:bodyPr>
          <a:lstStyle/>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en-US" sz="3000" b="0" i="0" u="none" strike="noStrike" kern="1200" cap="all" spc="0" normalizeH="0" baseline="0" noProof="0" dirty="0">
                <a:ln>
                  <a:noFill/>
                </a:ln>
                <a:solidFill>
                  <a:srgbClr val="DCDEE0"/>
                </a:solidFill>
                <a:effectLst/>
                <a:uLnTx/>
                <a:uFillTx/>
                <a:latin typeface="Arial" panose="020B0604020202020204" pitchFamily="34" charset="0"/>
                <a:ea typeface="Microsoft JhengHei" panose="020B0604030504040204" pitchFamily="34" charset="-120"/>
                <a:cs typeface="Arial" panose="020B0604020202020204" pitchFamily="34" charset="0"/>
              </a:rPr>
              <a:t>ASSUMPTIONS FOR CREATING THE  TEAM’S PLAN OF ACTION</a:t>
            </a:r>
          </a:p>
          <a:p>
            <a:pPr marL="0" marR="0" lvl="0" indent="0" algn="ctr" defTabSz="914400" rtl="0" eaLnBrk="0" fontAlgn="base" latinLnBrk="0" hangingPunct="0">
              <a:lnSpc>
                <a:spcPct val="100000"/>
              </a:lnSpc>
              <a:spcBef>
                <a:spcPct val="0"/>
              </a:spcBef>
              <a:spcAft>
                <a:spcPct val="0"/>
              </a:spcAft>
              <a:buClrTx/>
              <a:buSzTx/>
              <a:buFontTx/>
              <a:buNone/>
              <a:tabLst>
                <a:tab pos="3651250" algn="l"/>
              </a:tabLst>
              <a:defRPr/>
            </a:pP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制定團隊行</a:t>
            </a:r>
            <a:r>
              <a:rPr kumimoji="0" lang="zh-TW" altLang="en-US" sz="3600" b="0" i="0" u="none" strike="noStrike" kern="1200" cap="all" spc="0" normalizeH="0" baseline="0" noProof="0" dirty="0" smtClean="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動計劃的</a:t>
            </a:r>
            <a:r>
              <a:rPr kumimoji="0" lang="zh-TW" alt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rPr>
              <a:t>設想</a:t>
            </a:r>
            <a:endParaRPr kumimoji="0" lang="en-US" sz="3600" b="0" i="0" u="none" strike="noStrike" kern="1200" cap="all"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cs typeface="Helvetica Neue Light"/>
            </a:endParaRPr>
          </a:p>
        </p:txBody>
      </p:sp>
      <p:sp>
        <p:nvSpPr>
          <p:cNvPr id="1705" name="Shape 1705"/>
          <p:cNvSpPr/>
          <p:nvPr/>
        </p:nvSpPr>
        <p:spPr>
          <a:xfrm>
            <a:off x="4026899" y="1289402"/>
            <a:ext cx="4146586" cy="524322"/>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lnSpcReduction="10000"/>
          </a:bodyPr>
          <a:lstStyle>
            <a:lvl1pPr>
              <a:defRPr>
                <a:solidFill>
                  <a:srgbClr val="8F9291"/>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DCDEE0"/>
                </a:solidFill>
                <a:effectLst/>
                <a:uLnTx/>
                <a:uFillTx/>
                <a:latin typeface="Calibri" panose="020F0502020204030204" pitchFamily="34" charset="0"/>
                <a:ea typeface="Microsoft JhengHei" panose="020B0604030504040204" pitchFamily="34" charset="-120"/>
                <a:sym typeface="PT Sans"/>
              </a:rPr>
              <a:t>Team growth based on 8:1 ratio</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基於</a:t>
            </a:r>
            <a:r>
              <a:rPr kumimoji="0" lang="en-US" altLang="zh-TW"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8:1</a:t>
            </a:r>
            <a:r>
              <a:rPr kumimoji="0" lang="zh-TW" alt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rPr>
              <a:t>比例的團隊成長</a:t>
            </a:r>
            <a:endParaRPr kumimoji="0" lang="en-US" sz="1600" b="0" i="0" u="none" strike="noStrike" kern="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sym typeface="PT Sans"/>
            </a:endParaRPr>
          </a:p>
        </p:txBody>
      </p:sp>
      <p:pic>
        <p:nvPicPr>
          <p:cNvPr id="34" name="Picture Placeholder 3">
            <a:extLst>
              <a:ext uri="{FF2B5EF4-FFF2-40B4-BE49-F238E27FC236}">
                <a16:creationId xmlns:a16="http://schemas.microsoft.com/office/drawing/2014/main" id="{CD6D6573-3CE8-A647-858B-57897A93FE37}"/>
              </a:ext>
            </a:extLst>
          </p:cNvPr>
          <p:cNvPicPr>
            <a:picLocks noChangeAspect="1"/>
          </p:cNvPicPr>
          <p:nvPr/>
        </p:nvPicPr>
        <p:blipFill>
          <a:blip r:embed="rId16"/>
          <a:srcRect t="9362" b="9362"/>
          <a:stretch>
            <a:fillRect/>
          </a:stretch>
        </p:blipFill>
        <p:spPr>
          <a:xfrm>
            <a:off x="7583487" y="4364038"/>
            <a:ext cx="4608513" cy="2493962"/>
          </a:xfrm>
          <a:prstGeom prst="rect">
            <a:avLst/>
          </a:prstGeom>
          <a:solidFill>
            <a:schemeClr val="bg2"/>
          </a:solidFill>
          <a:ln w="3175">
            <a:miter lim="400000"/>
          </a:ln>
          <a:extLst>
            <a:ext uri="{C572A759-6A51-4108-AA02-DFA0A04FC94B}">
              <ma14:wrappingTextBoxFlag xmlns="" xmlns:ma14="http://schemas.microsoft.com/office/mac/drawingml/2011/main" val="1"/>
            </a:ext>
          </a:extLst>
        </p:spPr>
      </p:pic>
      <p:sp>
        <p:nvSpPr>
          <p:cNvPr id="40" name="Rectangle 39">
            <a:extLst>
              <a:ext uri="{FF2B5EF4-FFF2-40B4-BE49-F238E27FC236}">
                <a16:creationId xmlns:a16="http://schemas.microsoft.com/office/drawing/2014/main" id="{76F74DB3-AE15-3943-A719-448D942E87FE}"/>
              </a:ext>
            </a:extLst>
          </p:cNvPr>
          <p:cNvSpPr/>
          <p:nvPr/>
        </p:nvSpPr>
        <p:spPr>
          <a:xfrm>
            <a:off x="7583486" y="4364037"/>
            <a:ext cx="4608513" cy="2493962"/>
          </a:xfrm>
          <a:prstGeom prst="rect">
            <a:avLst/>
          </a:prstGeom>
          <a:solidFill>
            <a:srgbClr val="A40000">
              <a:alpha val="5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Open Sans"/>
              <a:ea typeface="+mn-ea"/>
              <a:cs typeface="+mn-cs"/>
            </a:endParaRPr>
          </a:p>
        </p:txBody>
      </p:sp>
      <p:sp>
        <p:nvSpPr>
          <p:cNvPr id="39" name="Shape 1705">
            <a:extLst>
              <a:ext uri="{FF2B5EF4-FFF2-40B4-BE49-F238E27FC236}">
                <a16:creationId xmlns:a16="http://schemas.microsoft.com/office/drawing/2014/main" id="{024D5FB0-C480-1E4B-A0D0-B6BF505FE864}"/>
              </a:ext>
            </a:extLst>
          </p:cNvPr>
          <p:cNvSpPr/>
          <p:nvPr/>
        </p:nvSpPr>
        <p:spPr>
          <a:xfrm>
            <a:off x="7896407" y="4522366"/>
            <a:ext cx="4166258" cy="2167779"/>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70000" lnSpcReduction="20000"/>
          </a:bodyPr>
          <a:lstStyle>
            <a:lvl1pPr>
              <a:defRPr>
                <a:solidFill>
                  <a:srgbClr val="8F929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Each UFO=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每位超連鎖店主 </a:t>
            </a:r>
            <a:r>
              <a:rPr kumimoji="0" lang="en-US" altLang="zh-TW"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a:t>
            </a:r>
            <a:br>
              <a:rPr kumimoji="0" lang="en-US" altLang="zh-TW"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endParaRPr kumimoji="0" lang="en-US" sz="3200" b="1" i="0" u="sng"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300 – 600 BV Initial</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初始</a:t>
            </a:r>
            <a:r>
              <a:rPr kumimoji="0" lang="en-US" altLang="zh-TW"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300-600 </a:t>
            </a: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BV</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150 – 250 BV/Month Personal Use</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每個月</a:t>
            </a:r>
            <a:r>
              <a:rPr kumimoji="0" lang="en-US" altLang="zh-TW"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150-250 BV</a:t>
            </a: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的個人使用</a:t>
            </a: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 100 – 600 BV/Month</a:t>
            </a:r>
            <a:b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br>
            <a:r>
              <a:rPr kumimoji="0" lang="zh-TW" alt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每個月</a:t>
            </a:r>
            <a:r>
              <a:rPr kumimoji="0" lang="en-US" altLang="zh-TW"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100-600 </a:t>
            </a:r>
            <a:r>
              <a:rPr kumimoji="0" lang="en-US" sz="2400" b="0" i="0" u="none" strike="noStrike" kern="1200" cap="none" spc="0" normalizeH="0" baseline="0" noProof="0" dirty="0">
                <a:ln>
                  <a:noFill/>
                </a:ln>
                <a:solidFill>
                  <a:srgbClr val="DCDEE0"/>
                </a:solidFill>
                <a:effectLst/>
                <a:uLnTx/>
                <a:uFillTx/>
                <a:latin typeface="Microsoft JhengHei" panose="020B0604030504040204" pitchFamily="34" charset="-120"/>
                <a:ea typeface="Microsoft JhengHei" panose="020B0604030504040204" pitchFamily="34" charset="-120"/>
              </a:rPr>
              <a:t>BV</a:t>
            </a:r>
          </a:p>
        </p:txBody>
      </p:sp>
    </p:spTree>
    <p:extLst>
      <p:ext uri="{BB962C8B-B14F-4D97-AF65-F5344CB8AC3E}">
        <p14:creationId xmlns:p14="http://schemas.microsoft.com/office/powerpoint/2010/main" val="103498497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0E1987-45EA-9D48-B7B4-CCBC6A65C775}"/>
              </a:ext>
            </a:extLst>
          </p:cNvPr>
          <p:cNvPicPr>
            <a:picLocks noChangeAspect="1"/>
          </p:cNvPicPr>
          <p:nvPr/>
        </p:nvPicPr>
        <p:blipFill>
          <a:blip r:embed="rId2"/>
          <a:stretch>
            <a:fillRect/>
          </a:stretch>
        </p:blipFill>
        <p:spPr>
          <a:xfrm>
            <a:off x="-1084" y="0"/>
            <a:ext cx="12179300" cy="6858000"/>
          </a:xfrm>
          <a:prstGeom prst="rect">
            <a:avLst/>
          </a:prstGeom>
        </p:spPr>
      </p:pic>
      <p:grpSp>
        <p:nvGrpSpPr>
          <p:cNvPr id="6" name="Group 5">
            <a:extLst>
              <a:ext uri="{FF2B5EF4-FFF2-40B4-BE49-F238E27FC236}">
                <a16:creationId xmlns:a16="http://schemas.microsoft.com/office/drawing/2014/main" id="{319E528E-FB79-D44C-92A9-097B3AEC81CF}"/>
              </a:ext>
            </a:extLst>
          </p:cNvPr>
          <p:cNvGrpSpPr/>
          <p:nvPr/>
        </p:nvGrpSpPr>
        <p:grpSpPr>
          <a:xfrm>
            <a:off x="2821785" y="2408566"/>
            <a:ext cx="6621760" cy="2800767"/>
            <a:chOff x="2988190" y="3018923"/>
            <a:chExt cx="6157106" cy="2800767"/>
          </a:xfrm>
        </p:grpSpPr>
        <p:sp>
          <p:nvSpPr>
            <p:cNvPr id="7" name="TextBox 6">
              <a:extLst>
                <a:ext uri="{FF2B5EF4-FFF2-40B4-BE49-F238E27FC236}">
                  <a16:creationId xmlns:a16="http://schemas.microsoft.com/office/drawing/2014/main" id="{95E38968-6825-DC4A-A7FE-C16454A68DF0}"/>
                </a:ext>
              </a:extLst>
            </p:cNvPr>
            <p:cNvSpPr txBox="1"/>
            <p:nvPr/>
          </p:nvSpPr>
          <p:spPr>
            <a:xfrm>
              <a:off x="2988190" y="3018923"/>
              <a:ext cx="1498442" cy="1569660"/>
            </a:xfrm>
            <a:prstGeom prst="rect">
              <a:avLst/>
            </a:prstGeom>
            <a:noFill/>
          </p:spPr>
          <p:txBody>
            <a:bodyPr wrap="square">
              <a:spAutoFit/>
            </a:bodyPr>
            <a:lstStyle/>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a:t>
              </a:r>
            </a:p>
            <a:p>
              <a:pPr marL="0" marR="0" lvl="0" indent="0" algn="l" defTabSz="4564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p:txBody>
        </p:sp>
        <p:sp>
          <p:nvSpPr>
            <p:cNvPr id="8" name="TextBox 7">
              <a:extLst>
                <a:ext uri="{FF2B5EF4-FFF2-40B4-BE49-F238E27FC236}">
                  <a16:creationId xmlns:a16="http://schemas.microsoft.com/office/drawing/2014/main" id="{9F6CA847-0264-5B49-9F4A-878245CD9637}"/>
                </a:ext>
              </a:extLst>
            </p:cNvPr>
            <p:cNvSpPr txBox="1"/>
            <p:nvPr/>
          </p:nvSpPr>
          <p:spPr>
            <a:xfrm>
              <a:off x="7702193" y="3018923"/>
              <a:ext cx="1443103" cy="2800767"/>
            </a:xfrm>
            <a:prstGeom prst="rect">
              <a:avLst/>
            </a:prstGeom>
            <a:noFill/>
          </p:spPr>
          <p:txBody>
            <a:bodyPr wrap="square">
              <a:spAutoFit/>
            </a:bodyPr>
            <a:lstStyle/>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rPr>
                <a:t>- PC </a:t>
              </a:r>
              <a:r>
                <a:rPr kumimoji="0" lang="zh-TW" altLang="en-US" sz="16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優惠顧客</a:t>
              </a: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a:p>
              <a:pPr marL="0" marR="0" lvl="0" indent="0" algn="l" defTabSz="45642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Arial"/>
              </a:endParaRPr>
            </a:p>
          </p:txBody>
        </p:sp>
      </p:grpSp>
      <p:sp>
        <p:nvSpPr>
          <p:cNvPr id="10" name="Rectangle 9">
            <a:extLst>
              <a:ext uri="{FF2B5EF4-FFF2-40B4-BE49-F238E27FC236}">
                <a16:creationId xmlns:a16="http://schemas.microsoft.com/office/drawing/2014/main" id="{47087434-8AD6-544F-A60C-B07EEF6B082B}"/>
              </a:ext>
            </a:extLst>
          </p:cNvPr>
          <p:cNvSpPr/>
          <p:nvPr/>
        </p:nvSpPr>
        <p:spPr>
          <a:xfrm>
            <a:off x="200723" y="1002463"/>
            <a:ext cx="11775688" cy="1015507"/>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MONTHLY GOAL FOR NEW UNFRANCHISE</a:t>
            </a:r>
            <a:r>
              <a:rPr kumimoji="0" lang="en-US" sz="1500" b="1" i="0" u="none" strike="noStrike" kern="1200" cap="none" spc="0" normalizeH="0" baseline="30000" noProof="0" dirty="0">
                <a:ln w="3175">
                  <a:noFill/>
                </a:ln>
                <a:solidFill>
                  <a:prstClr val="white"/>
                </a:solidFill>
                <a:effectLst/>
                <a:uLnTx/>
                <a:uFillTx/>
                <a:latin typeface="Calibri" panose="020F0502020204030204"/>
                <a:ea typeface="Microsoft JhengHei" panose="020B0604030504040204" pitchFamily="34" charset="-120"/>
                <a:cs typeface="+mn-cs"/>
              </a:rPr>
              <a:t>®</a:t>
            </a:r>
            <a:r>
              <a:rPr kumimoji="0" lang="en-US" sz="15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 OWNER IS TO GENERATE 200 BV AND 20 IBV FROM PERSONAL USE AND 300 BV AND 200 IBV TO A BASE OF AT LEAST 10 PREFERRED CUSTOMERS ORDERING 30 BV AND 20 IBV PER MONTH</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新超連鎖店主的每月目標為從個人消費產生</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a:t>
            </a:r>
            <a:endPar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endParaRP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並擁有至少</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名優惠顧客，其中每人每月購買</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 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，產生</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300 BV</a:t>
            </a:r>
            <a:r>
              <a:rPr kumimoji="0" lang="zh-TW" altLang="en-US"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5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p>
        </p:txBody>
      </p:sp>
      <p:sp>
        <p:nvSpPr>
          <p:cNvPr id="11" name="TextBox 10">
            <a:extLst>
              <a:ext uri="{FF2B5EF4-FFF2-40B4-BE49-F238E27FC236}">
                <a16:creationId xmlns:a16="http://schemas.microsoft.com/office/drawing/2014/main" id="{5FB3B6D8-3919-BD49-A1E1-F85C1F9FB8FE}"/>
              </a:ext>
            </a:extLst>
          </p:cNvPr>
          <p:cNvSpPr txBox="1"/>
          <p:nvPr/>
        </p:nvSpPr>
        <p:spPr>
          <a:xfrm>
            <a:off x="1524010" y="4264447"/>
            <a:ext cx="9466207" cy="584620"/>
          </a:xfrm>
          <a:prstGeom prst="rect">
            <a:avLst/>
          </a:prstGeom>
          <a:noFill/>
        </p:spPr>
        <p:txBody>
          <a:bodyPr wrap="square" lIns="91284" tIns="45643" rIns="91284" bIns="45643">
            <a:spAutoFit/>
          </a:bodyPr>
          <a:lstStyle/>
          <a:p>
            <a:pPr marL="0" marR="0" lvl="1" indent="0" algn="ctr" defTabSz="4564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Calibri"/>
              </a:rPr>
              <a:t>PC = 30 BV AND 20 IBV</a:t>
            </a:r>
            <a:r>
              <a:rPr kumimoji="0" lang="en-US" sz="3200" b="1"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Calibri"/>
              </a:rPr>
              <a:t>  </a:t>
            </a:r>
            <a:r>
              <a:rPr kumimoji="0" lang="zh-TW" altLang="en-US" sz="32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優</a:t>
            </a:r>
            <a:r>
              <a:rPr kumimoji="0" lang="zh-TW" altLang="en-US"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惠顧客 </a:t>
            </a:r>
            <a:r>
              <a:rPr kumimoji="0" lang="en-US" altLang="zh-TW"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30 BV</a:t>
            </a:r>
            <a:r>
              <a:rPr kumimoji="0" lang="zh-TW" altLang="en-US"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3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p>
        </p:txBody>
      </p:sp>
      <p:sp>
        <p:nvSpPr>
          <p:cNvPr id="12" name="Rectangle 11">
            <a:extLst>
              <a:ext uri="{FF2B5EF4-FFF2-40B4-BE49-F238E27FC236}">
                <a16:creationId xmlns:a16="http://schemas.microsoft.com/office/drawing/2014/main" id="{2E1F6726-6B6D-144C-BBF6-A5C16E7A517A}"/>
              </a:ext>
            </a:extLst>
          </p:cNvPr>
          <p:cNvSpPr/>
          <p:nvPr/>
        </p:nvSpPr>
        <p:spPr>
          <a:xfrm>
            <a:off x="806255" y="5037191"/>
            <a:ext cx="10579511" cy="2246613"/>
          </a:xfrm>
          <a:prstGeom prst="rect">
            <a:avLst/>
          </a:prstGeom>
        </p:spPr>
        <p:txBody>
          <a:bodyPr wrap="square" lIns="91284" tIns="45643" rIns="91284" bIns="45643">
            <a:spAutoFit/>
          </a:bodyPr>
          <a:lstStyle/>
          <a:p>
            <a:pPr marL="0" marR="0" lvl="1" indent="0" algn="ctr" defTabSz="4564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a:rPr>
              <a:t>TOTAL UNFRANCHISE OWNER PRODUCTION: </a:t>
            </a:r>
            <a:br>
              <a:rPr kumimoji="0" lang="en-US" sz="2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a:rPr>
            </a:br>
            <a:r>
              <a:rPr kumimoji="0" lang="en-US" sz="2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a:rPr>
              <a:t>500 BV AND 220 IBV</a:t>
            </a:r>
          </a:p>
          <a:p>
            <a:pPr marL="0" marR="0" lvl="1" indent="0" algn="ctr" defTabSz="45642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每位超連鎖店主共產生：</a:t>
            </a:r>
            <a:r>
              <a:rPr kumimoji="0" lang="en"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t/>
            </a:r>
            <a:br>
              <a:rPr kumimoji="0" lang="en"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mn-cs"/>
              </a:rPr>
            </a:br>
            <a:r>
              <a:rPr kumimoji="0" lang="en-US" altLang="zh-TW"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500 BV</a:t>
            </a:r>
            <a:r>
              <a:rPr kumimoji="0" lang="zh-TW" altLang="en-US"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2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220 IBV</a:t>
            </a:r>
          </a:p>
          <a:p>
            <a:pPr marL="0" marR="0" lvl="1" indent="0" algn="ctr" defTabSz="4564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Arial"/>
              </a:rPr>
              <a:t> </a:t>
            </a: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Helvetica Regular" charset="0"/>
              <a:ea typeface="+mn-ea"/>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306108"/>
            <a:ext cx="12192000" cy="584771"/>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32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INITIAL RETAIL SALES GOAL  </a:t>
            </a:r>
            <a:r>
              <a:rPr kumimoji="0" lang="zh-TW" altLang="en-US" sz="3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初始零售目標</a:t>
            </a:r>
          </a:p>
        </p:txBody>
      </p:sp>
    </p:spTree>
    <p:extLst>
      <p:ext uri="{BB962C8B-B14F-4D97-AF65-F5344CB8AC3E}">
        <p14:creationId xmlns:p14="http://schemas.microsoft.com/office/powerpoint/2010/main" val="37135189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cxnSp>
        <p:nvCxnSpPr>
          <p:cNvPr id="42" name="Straight Arrow Connector 41">
            <a:extLst>
              <a:ext uri="{FF2B5EF4-FFF2-40B4-BE49-F238E27FC236}">
                <a16:creationId xmlns:a16="http://schemas.microsoft.com/office/drawing/2014/main" id="{70C89243-BB15-424E-8444-AC498530D95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7087434-8AD6-544F-A60C-B07EEF6B082B}"/>
              </a:ext>
            </a:extLst>
          </p:cNvPr>
          <p:cNvSpPr/>
          <p:nvPr/>
        </p:nvSpPr>
        <p:spPr>
          <a:xfrm>
            <a:off x="208156" y="985132"/>
            <a:ext cx="11775688" cy="953952"/>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Each UFO creates 500 BV and 200 IBV Monthly (Personal Use and PCs)</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每位超連鎖店主每月產生</a:t>
            </a:r>
            <a:r>
              <a:rPr kumimoji="0" lang="en-US" altLang="zh-TW"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500 BV</a:t>
            </a: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（個人消費及優惠顧客群）</a:t>
            </a:r>
            <a:endParaRPr kumimoji="0" lang="en-US" sz="1400" b="1" i="0" u="none" strike="noStrike" kern="1200" cap="none" spc="0" normalizeH="0" baseline="0" noProof="0" dirty="0" smtClean="0">
              <a:ln w="3175">
                <a:noFill/>
              </a:ln>
              <a:solidFill>
                <a:prstClr val="white"/>
              </a:solidFill>
              <a:effectLst/>
              <a:uLnTx/>
              <a:uFillTx/>
              <a:latin typeface="Microsoft JhengHei" panose="020B0604030504040204" pitchFamily="34" charset="-120"/>
              <a:ea typeface="Microsoft JhengHei" panose="020B0604030504040204" pitchFamily="34" charset="-120"/>
              <a:cs typeface="Arial" charset="0"/>
            </a:endParaRP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w="3175">
                  <a:noFill/>
                </a:ln>
                <a:solidFill>
                  <a:prstClr val="white"/>
                </a:solidFill>
                <a:effectLst/>
                <a:uLnTx/>
                <a:uFillTx/>
                <a:latin typeface="Calibri" panose="020F0502020204030204"/>
                <a:ea typeface="Microsoft JhengHei" panose="020B0604030504040204" pitchFamily="34" charset="-120"/>
                <a:cs typeface="Arial" charset="0"/>
              </a:rPr>
              <a:t>Commissions = HK$2,300 ($300)/Monthly (BV) and HK$2,300 ($300) every 2nd month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金 </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HK$2,300 ($300)/</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HK$2,300 ($300)/</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每兩個月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46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152218"/>
            <a:ext cx="12192000" cy="892548"/>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0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RETAIL SALES GOAL - BASE 10, SEVEN STRONG</a:t>
            </a: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zh-TW" altLang="en-US" sz="20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零售目標 </a:t>
            </a:r>
            <a:r>
              <a:rPr kumimoji="0" lang="en-US" altLang="zh-TW" sz="20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20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基本十顧客，七人強 </a:t>
            </a:r>
            <a:endParaRPr kumimoji="0" lang="en-US" sz="20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endParaRP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12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SEVEN UFOS WITH 10 PCS EACH</a:t>
            </a:r>
            <a:r>
              <a:rPr kumimoji="0" lang="en-US" sz="12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rPr>
              <a:t>  </a:t>
            </a:r>
            <a:r>
              <a:rPr kumimoji="0" lang="en-US" altLang="zh-TW"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7</a:t>
            </a:r>
            <a:r>
              <a:rPr kumimoji="0" lang="zh-TW" altLang="en-US"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位超連鎖店主，每位擁有</a:t>
            </a:r>
            <a:r>
              <a:rPr kumimoji="0" lang="en-US" altLang="zh-TW"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2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名優惠顧客</a:t>
            </a:r>
          </a:p>
        </p:txBody>
      </p:sp>
      <p:grpSp>
        <p:nvGrpSpPr>
          <p:cNvPr id="16" name="Group 15">
            <a:extLst>
              <a:ext uri="{FF2B5EF4-FFF2-40B4-BE49-F238E27FC236}">
                <a16:creationId xmlns:a16="http://schemas.microsoft.com/office/drawing/2014/main" id="{77D0E23B-C0DD-6844-8E10-6E3C684A4CBA}"/>
              </a:ext>
            </a:extLst>
          </p:cNvPr>
          <p:cNvGrpSpPr/>
          <p:nvPr/>
        </p:nvGrpSpPr>
        <p:grpSpPr>
          <a:xfrm>
            <a:off x="2652180" y="2124049"/>
            <a:ext cx="6603311" cy="344055"/>
            <a:chOff x="3446180" y="3084973"/>
            <a:chExt cx="6603310" cy="344053"/>
          </a:xfrm>
        </p:grpSpPr>
        <p:sp>
          <p:nvSpPr>
            <p:cNvPr id="17" name="Text Box 237">
              <a:extLst>
                <a:ext uri="{FF2B5EF4-FFF2-40B4-BE49-F238E27FC236}">
                  <a16:creationId xmlns:a16="http://schemas.microsoft.com/office/drawing/2014/main" id="{AAC0C0AA-B3E2-3E42-9FD8-C6135579A977}"/>
                </a:ext>
              </a:extLst>
            </p:cNvPr>
            <p:cNvSpPr txBox="1">
              <a:spLocks noChangeArrowheads="1"/>
            </p:cNvSpPr>
            <p:nvPr/>
          </p:nvSpPr>
          <p:spPr bwMode="auto">
            <a:xfrm>
              <a:off x="8068290" y="3090474"/>
              <a:ext cx="1981200"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2838"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1500 BV &amp; 600 IBV</a:t>
              </a:r>
            </a:p>
          </p:txBody>
        </p:sp>
        <p:sp>
          <p:nvSpPr>
            <p:cNvPr id="18" name="Text Box 239">
              <a:extLst>
                <a:ext uri="{FF2B5EF4-FFF2-40B4-BE49-F238E27FC236}">
                  <a16:creationId xmlns:a16="http://schemas.microsoft.com/office/drawing/2014/main" id="{BFCA47A4-EA40-FB41-B677-E695F431FF25}"/>
                </a:ext>
              </a:extLst>
            </p:cNvPr>
            <p:cNvSpPr txBox="1">
              <a:spLocks noChangeArrowheads="1"/>
            </p:cNvSpPr>
            <p:nvPr/>
          </p:nvSpPr>
          <p:spPr bwMode="auto">
            <a:xfrm>
              <a:off x="3446180" y="3084973"/>
              <a:ext cx="2257169" cy="33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12838" rtl="0" eaLnBrk="0" fontAlgn="auto" latinLnBrk="0" hangingPunct="0">
                <a:lnSpc>
                  <a:spcPct val="100000"/>
                </a:lnSpc>
                <a:spcBef>
                  <a:spcPct val="5000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1500 BV &amp; 600 IBV</a:t>
              </a:r>
            </a:p>
          </p:txBody>
        </p:sp>
      </p:grpSp>
      <p:sp>
        <p:nvSpPr>
          <p:cNvPr id="19" name="TextBox 18">
            <a:extLst>
              <a:ext uri="{FF2B5EF4-FFF2-40B4-BE49-F238E27FC236}">
                <a16:creationId xmlns:a16="http://schemas.microsoft.com/office/drawing/2014/main" id="{D3B89131-51DA-594C-96DF-19EC0D0395D8}"/>
              </a:ext>
            </a:extLst>
          </p:cNvPr>
          <p:cNvSpPr txBox="1"/>
          <p:nvPr/>
        </p:nvSpPr>
        <p:spPr>
          <a:xfrm>
            <a:off x="4413959" y="2465070"/>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0" name="TextBox 19">
            <a:extLst>
              <a:ext uri="{FF2B5EF4-FFF2-40B4-BE49-F238E27FC236}">
                <a16:creationId xmlns:a16="http://schemas.microsoft.com/office/drawing/2014/main" id="{2B599179-40FC-CE4D-AC17-762CB183F4C2}"/>
              </a:ext>
            </a:extLst>
          </p:cNvPr>
          <p:cNvSpPr txBox="1"/>
          <p:nvPr/>
        </p:nvSpPr>
        <p:spPr>
          <a:xfrm>
            <a:off x="7036167" y="244158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1" name="TextBox 20">
            <a:extLst>
              <a:ext uri="{FF2B5EF4-FFF2-40B4-BE49-F238E27FC236}">
                <a16:creationId xmlns:a16="http://schemas.microsoft.com/office/drawing/2014/main" id="{6B2E4C3B-5272-B44E-B32E-0B93B453A5EB}"/>
              </a:ext>
            </a:extLst>
          </p:cNvPr>
          <p:cNvSpPr txBox="1"/>
          <p:nvPr/>
        </p:nvSpPr>
        <p:spPr>
          <a:xfrm>
            <a:off x="4319366"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2" name="TextBox 21">
            <a:extLst>
              <a:ext uri="{FF2B5EF4-FFF2-40B4-BE49-F238E27FC236}">
                <a16:creationId xmlns:a16="http://schemas.microsoft.com/office/drawing/2014/main" id="{EE8677FA-2017-EB4A-A5BC-CE96F63E0E51}"/>
              </a:ext>
            </a:extLst>
          </p:cNvPr>
          <p:cNvSpPr txBox="1"/>
          <p:nvPr/>
        </p:nvSpPr>
        <p:spPr>
          <a:xfrm>
            <a:off x="2297642"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3" name="TextBox 22">
            <a:extLst>
              <a:ext uri="{FF2B5EF4-FFF2-40B4-BE49-F238E27FC236}">
                <a16:creationId xmlns:a16="http://schemas.microsoft.com/office/drawing/2014/main" id="{DD9E8D97-AFFF-8045-9237-514E9F9EBD24}"/>
              </a:ext>
            </a:extLst>
          </p:cNvPr>
          <p:cNvSpPr txBox="1"/>
          <p:nvPr/>
        </p:nvSpPr>
        <p:spPr>
          <a:xfrm>
            <a:off x="9164636"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4" name="TextBox 23">
            <a:extLst>
              <a:ext uri="{FF2B5EF4-FFF2-40B4-BE49-F238E27FC236}">
                <a16:creationId xmlns:a16="http://schemas.microsoft.com/office/drawing/2014/main" id="{794A5A36-A6EE-3148-A9D9-30EEE7A6BFAA}"/>
              </a:ext>
            </a:extLst>
          </p:cNvPr>
          <p:cNvSpPr txBox="1"/>
          <p:nvPr/>
        </p:nvSpPr>
        <p:spPr>
          <a:xfrm>
            <a:off x="7142912" y="3458494"/>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5" name="TextBox 24">
            <a:extLst>
              <a:ext uri="{FF2B5EF4-FFF2-40B4-BE49-F238E27FC236}">
                <a16:creationId xmlns:a16="http://schemas.microsoft.com/office/drawing/2014/main" id="{4E223463-9CE2-D645-89B6-720168355E22}"/>
              </a:ext>
            </a:extLst>
          </p:cNvPr>
          <p:cNvSpPr txBox="1"/>
          <p:nvPr/>
        </p:nvSpPr>
        <p:spPr>
          <a:xfrm>
            <a:off x="10310265"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6" name="TextBox 25">
            <a:extLst>
              <a:ext uri="{FF2B5EF4-FFF2-40B4-BE49-F238E27FC236}">
                <a16:creationId xmlns:a16="http://schemas.microsoft.com/office/drawing/2014/main" id="{5595DC88-5E4E-634C-8B79-EED4F3685E0D}"/>
              </a:ext>
            </a:extLst>
          </p:cNvPr>
          <p:cNvSpPr txBox="1"/>
          <p:nvPr/>
        </p:nvSpPr>
        <p:spPr>
          <a:xfrm>
            <a:off x="8320071"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7" name="TextBox 26">
            <a:extLst>
              <a:ext uri="{FF2B5EF4-FFF2-40B4-BE49-F238E27FC236}">
                <a16:creationId xmlns:a16="http://schemas.microsoft.com/office/drawing/2014/main" id="{9FB80C40-E1F1-BD49-9127-EB1406CB23C4}"/>
              </a:ext>
            </a:extLst>
          </p:cNvPr>
          <p:cNvSpPr txBox="1"/>
          <p:nvPr/>
        </p:nvSpPr>
        <p:spPr>
          <a:xfrm>
            <a:off x="3163230"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8" name="TextBox 27">
            <a:extLst>
              <a:ext uri="{FF2B5EF4-FFF2-40B4-BE49-F238E27FC236}">
                <a16:creationId xmlns:a16="http://schemas.microsoft.com/office/drawing/2014/main" id="{F210BBAF-9FE6-8948-ABDE-2F1E162CB7E7}"/>
              </a:ext>
            </a:extLst>
          </p:cNvPr>
          <p:cNvSpPr txBox="1"/>
          <p:nvPr/>
        </p:nvSpPr>
        <p:spPr>
          <a:xfrm>
            <a:off x="1173036" y="4341363"/>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29" name="TextBox 28">
            <a:extLst>
              <a:ext uri="{FF2B5EF4-FFF2-40B4-BE49-F238E27FC236}">
                <a16:creationId xmlns:a16="http://schemas.microsoft.com/office/drawing/2014/main" id="{12AEE336-1D49-1C48-BD0F-CF83BA11DF86}"/>
              </a:ext>
            </a:extLst>
          </p:cNvPr>
          <p:cNvSpPr txBox="1"/>
          <p:nvPr/>
        </p:nvSpPr>
        <p:spPr>
          <a:xfrm>
            <a:off x="721090"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0" name="TextBox 29">
            <a:extLst>
              <a:ext uri="{FF2B5EF4-FFF2-40B4-BE49-F238E27FC236}">
                <a16:creationId xmlns:a16="http://schemas.microsoft.com/office/drawing/2014/main" id="{948C1A66-B837-8747-92DB-452C1676E121}"/>
              </a:ext>
            </a:extLst>
          </p:cNvPr>
          <p:cNvSpPr txBox="1"/>
          <p:nvPr/>
        </p:nvSpPr>
        <p:spPr>
          <a:xfrm>
            <a:off x="2224069"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1" name="TextBox 30">
            <a:extLst>
              <a:ext uri="{FF2B5EF4-FFF2-40B4-BE49-F238E27FC236}">
                <a16:creationId xmlns:a16="http://schemas.microsoft.com/office/drawing/2014/main" id="{8E4FDB5D-E052-A241-A3EF-1B550C049E55}"/>
              </a:ext>
            </a:extLst>
          </p:cNvPr>
          <p:cNvSpPr txBox="1"/>
          <p:nvPr/>
        </p:nvSpPr>
        <p:spPr>
          <a:xfrm>
            <a:off x="9255491"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2" name="TextBox 31">
            <a:extLst>
              <a:ext uri="{FF2B5EF4-FFF2-40B4-BE49-F238E27FC236}">
                <a16:creationId xmlns:a16="http://schemas.microsoft.com/office/drawing/2014/main" id="{31945167-B068-7E4C-A2F4-FF5F86D951B8}"/>
              </a:ext>
            </a:extLst>
          </p:cNvPr>
          <p:cNvSpPr txBox="1"/>
          <p:nvPr/>
        </p:nvSpPr>
        <p:spPr>
          <a:xfrm>
            <a:off x="10758470" y="5056068"/>
            <a:ext cx="611292" cy="322957"/>
          </a:xfrm>
          <a:prstGeom prst="rect">
            <a:avLst/>
          </a:prstGeom>
          <a:noFill/>
        </p:spPr>
        <p:txBody>
          <a:bodyPr wrap="none" lIns="121715" tIns="60857" rIns="121715" bIns="60857" rtlCol="0">
            <a:spAutoFit/>
          </a:bodyPr>
          <a:lstStyle/>
          <a:p>
            <a:pPr marL="0" marR="0" lvl="0" indent="0" algn="l" defTabSz="1217119"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5 PCs</a:t>
            </a:r>
          </a:p>
        </p:txBody>
      </p:sp>
      <p:sp>
        <p:nvSpPr>
          <p:cNvPr id="34" name="Text Box 230">
            <a:extLst>
              <a:ext uri="{FF2B5EF4-FFF2-40B4-BE49-F238E27FC236}">
                <a16:creationId xmlns:a16="http://schemas.microsoft.com/office/drawing/2014/main" id="{84AAD952-D825-9D42-84E4-2BFC6BC20825}"/>
              </a:ext>
            </a:extLst>
          </p:cNvPr>
          <p:cNvSpPr txBox="1">
            <a:spLocks noChangeArrowheads="1"/>
          </p:cNvSpPr>
          <p:nvPr/>
        </p:nvSpPr>
        <p:spPr bwMode="auto">
          <a:xfrm>
            <a:off x="4762748" y="2988254"/>
            <a:ext cx="2645859" cy="753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br>
              <a:rPr kumimoji="0" lang="en-US" sz="19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b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Volume can be placed</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zh-TW" altLang="en-US" sz="1200" b="1" i="0" u="none" strike="noStrike" kern="1200" cap="none" spc="0" normalizeH="0" baseline="0" noProof="0" dirty="0">
                <a:ln>
                  <a:noFill/>
                </a:ln>
                <a:solidFill>
                  <a:srgbClr val="FFFFFF"/>
                </a:solidFill>
                <a:effectLst/>
                <a:uLnTx/>
                <a:uFillTx/>
                <a:latin typeface="Calibri" panose="020F0502020204030204"/>
                <a:ea typeface="Microsoft JhengHei" panose="020B0604030504040204" pitchFamily="34" charset="-120"/>
              </a:rPr>
              <a:t>點數可被放置</a:t>
            </a:r>
            <a:endPar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5" name="Text Box 230">
            <a:extLst>
              <a:ext uri="{FF2B5EF4-FFF2-40B4-BE49-F238E27FC236}">
                <a16:creationId xmlns:a16="http://schemas.microsoft.com/office/drawing/2014/main" id="{2FFF43E0-C32F-7644-B81E-C6BB537BEEB9}"/>
              </a:ext>
            </a:extLst>
          </p:cNvPr>
          <p:cNvSpPr txBox="1">
            <a:spLocks noChangeArrowheads="1"/>
          </p:cNvSpPr>
          <p:nvPr/>
        </p:nvSpPr>
        <p:spPr bwMode="auto">
          <a:xfrm>
            <a:off x="2683710" y="3749847"/>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6" name="Text Box 230">
            <a:extLst>
              <a:ext uri="{FF2B5EF4-FFF2-40B4-BE49-F238E27FC236}">
                <a16:creationId xmlns:a16="http://schemas.microsoft.com/office/drawing/2014/main" id="{94531EB7-D58E-AC45-8922-8DC4D4534A82}"/>
              </a:ext>
            </a:extLst>
          </p:cNvPr>
          <p:cNvSpPr txBox="1">
            <a:spLocks noChangeArrowheads="1"/>
          </p:cNvSpPr>
          <p:nvPr/>
        </p:nvSpPr>
        <p:spPr bwMode="auto">
          <a:xfrm>
            <a:off x="7518467" y="3749847"/>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7" name="Text Box 230">
            <a:extLst>
              <a:ext uri="{FF2B5EF4-FFF2-40B4-BE49-F238E27FC236}">
                <a16:creationId xmlns:a16="http://schemas.microsoft.com/office/drawing/2014/main" id="{6553D302-1C0E-724F-988D-E3EB426A70DE}"/>
              </a:ext>
            </a:extLst>
          </p:cNvPr>
          <p:cNvSpPr txBox="1">
            <a:spLocks noChangeArrowheads="1"/>
          </p:cNvSpPr>
          <p:nvPr/>
        </p:nvSpPr>
        <p:spPr bwMode="auto">
          <a:xfrm>
            <a:off x="1527574" y="4664246"/>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8" name="Text Box 230">
            <a:extLst>
              <a:ext uri="{FF2B5EF4-FFF2-40B4-BE49-F238E27FC236}">
                <a16:creationId xmlns:a16="http://schemas.microsoft.com/office/drawing/2014/main" id="{A602EBBF-BA85-6741-A3BF-4F8D69AAB87D}"/>
              </a:ext>
            </a:extLst>
          </p:cNvPr>
          <p:cNvSpPr txBox="1">
            <a:spLocks noChangeArrowheads="1"/>
          </p:cNvSpPr>
          <p:nvPr/>
        </p:nvSpPr>
        <p:spPr bwMode="auto">
          <a:xfrm>
            <a:off x="8701316" y="4664246"/>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850249" y="5347419"/>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40" name="Text Box 230">
            <a:extLst>
              <a:ext uri="{FF2B5EF4-FFF2-40B4-BE49-F238E27FC236}">
                <a16:creationId xmlns:a16="http://schemas.microsoft.com/office/drawing/2014/main" id="{519E2AE9-8B00-A44D-8221-E444D079C51A}"/>
              </a:ext>
            </a:extLst>
          </p:cNvPr>
          <p:cNvSpPr txBox="1">
            <a:spLocks noChangeArrowheads="1"/>
          </p:cNvSpPr>
          <p:nvPr/>
        </p:nvSpPr>
        <p:spPr bwMode="auto">
          <a:xfrm>
            <a:off x="9388125" y="5347419"/>
            <a:ext cx="1953738" cy="307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500 BV &amp; 200 IBV</a:t>
            </a:r>
            <a:endParaRPr kumimoji="0" lang="en-US" sz="10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endParaRPr>
          </a:p>
        </p:txBody>
      </p:sp>
      <p:sp>
        <p:nvSpPr>
          <p:cNvPr id="41" name="TextBox 40">
            <a:extLst>
              <a:ext uri="{FF2B5EF4-FFF2-40B4-BE49-F238E27FC236}">
                <a16:creationId xmlns:a16="http://schemas.microsoft.com/office/drawing/2014/main" id="{DA208DAF-7F08-A147-8055-22B542E722CC}"/>
              </a:ext>
            </a:extLst>
          </p:cNvPr>
          <p:cNvSpPr txBox="1"/>
          <p:nvPr/>
        </p:nvSpPr>
        <p:spPr>
          <a:xfrm>
            <a:off x="7640568" y="6399301"/>
            <a:ext cx="40307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137155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8AAE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2082709" y="3207387"/>
            <a:ext cx="6857999" cy="443252"/>
          </a:xfrm>
          <a:prstGeom prst="rect">
            <a:avLst/>
          </a:prstGeom>
          <a:solidFill>
            <a:srgbClr val="28AAE1"/>
          </a:solidFill>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283200" cy="6858000"/>
          </a:xfrm>
          <a:prstGeom prst="rect">
            <a:avLst/>
          </a:prstGeom>
        </p:spPr>
      </p:pic>
      <p:sp>
        <p:nvSpPr>
          <p:cNvPr id="3" name="Rectangle 2"/>
          <p:cNvSpPr/>
          <p:nvPr/>
        </p:nvSpPr>
        <p:spPr>
          <a:xfrm>
            <a:off x="523466" y="1294090"/>
            <a:ext cx="4112345" cy="1938837"/>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w="3175">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Power of Your Actions</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all"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行動的力量</a:t>
            </a:r>
          </a:p>
        </p:txBody>
      </p:sp>
      <p:sp>
        <p:nvSpPr>
          <p:cNvPr id="5" name="Rounded Rectangle 4"/>
          <p:cNvSpPr/>
          <p:nvPr/>
        </p:nvSpPr>
        <p:spPr>
          <a:xfrm>
            <a:off x="5921843" y="456605"/>
            <a:ext cx="5675259" cy="519147"/>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328" marR="0" lvl="0" indent="0" algn="l" defTabSz="912838"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Minimum Activity</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最低限度的活動 </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6" name="Rectangle 5"/>
          <p:cNvSpPr/>
          <p:nvPr/>
        </p:nvSpPr>
        <p:spPr>
          <a:xfrm>
            <a:off x="6253506" y="1131373"/>
            <a:ext cx="4501579" cy="1163240"/>
          </a:xfrm>
          <a:prstGeom prst="rect">
            <a:avLst/>
          </a:prstGeom>
        </p:spPr>
        <p:txBody>
          <a:bodyPr wrap="square" lIns="91284" tIns="45643" rIns="91284" bIns="45643">
            <a:spAutoFit/>
          </a:bodyPr>
          <a:lstStyle/>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50 BV and 10 IBV monthly per UFO</a:t>
            </a:r>
            <a:r>
              <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 IBV</a:t>
            </a: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7" name="Rounded Rectangle 6"/>
          <p:cNvSpPr/>
          <p:nvPr/>
        </p:nvSpPr>
        <p:spPr>
          <a:xfrm>
            <a:off x="5921843" y="1889760"/>
            <a:ext cx="5675259" cy="747499"/>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en-US" sz="2400" b="0" i="0" u="none" strike="noStrike" kern="1200" cap="none" spc="0" normalizeH="0" baseline="0" noProof="0" dirty="0">
                <a:ln>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Monthly Goal and Base 10  </a:t>
            </a:r>
          </a:p>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每月目標與基本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 </a:t>
            </a:r>
            <a:r>
              <a:rPr kumimoji="0" 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8" name="Rectangle 7"/>
          <p:cNvSpPr/>
          <p:nvPr/>
        </p:nvSpPr>
        <p:spPr>
          <a:xfrm>
            <a:off x="6253516" y="2637259"/>
            <a:ext cx="5343587" cy="1975770"/>
          </a:xfrm>
          <a:prstGeom prst="rect">
            <a:avLst/>
          </a:prstGeom>
        </p:spPr>
        <p:txBody>
          <a:bodyPr wrap="square" lIns="91284" tIns="45643" rIns="91284" bIns="45643">
            <a:spAutoFit/>
          </a:bodyPr>
          <a:lstStyle/>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200 BV and 20 IBV monthly per UFO</a:t>
            </a:r>
            <a:r>
              <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en-US" sz="1800" b="0" i="0" u="none" strike="noStrike" kern="1200" cap="none" spc="0" normalizeH="0" baseline="0" noProof="0" dirty="0" smtClean="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800" b="0" i="0" u="none" strike="noStrike" kern="1200" cap="none" spc="0" normalizeH="0" baseline="0" noProof="0" dirty="0" smtClean="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位超連鎖店主每月</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 IBV</a:t>
            </a:r>
            <a:endPar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300 BV and 200 IBV to 10 Preferred Customers per UFO (30/20 each) </a:t>
            </a:r>
            <a:r>
              <a:rPr kumimoji="0" lang="zh-TW" altLang="en-US" sz="1800" b="0" i="0" u="none" strike="noStrike" kern="1200" cap="none" spc="0" normalizeH="0" baseline="0" noProof="0" dirty="0" smtClean="0">
                <a:ln w="3175">
                  <a:noFill/>
                </a:ln>
                <a:solidFill>
                  <a:prstClr val="white"/>
                </a:solidFill>
                <a:effectLst/>
                <a:uLnTx/>
                <a:uFillTx/>
                <a:latin typeface="Calibri"/>
                <a:ea typeface="Microsoft JhengHei" panose="020B0604030504040204" pitchFamily="34" charset="-120"/>
                <a:cs typeface="+mn-cs"/>
              </a:rPr>
              <a:t>　　　　　</a:t>
            </a:r>
            <a:r>
              <a:rPr kumimoji="0" lang="en-US" sz="1800" b="0" i="0" u="none" strike="noStrike" kern="1200" cap="none" spc="0" normalizeH="0" baseline="0" noProof="0" dirty="0" smtClean="0">
                <a:ln w="3175">
                  <a:noFill/>
                </a:ln>
                <a:solidFill>
                  <a:prstClr val="white"/>
                </a:solidFill>
                <a:effectLst/>
                <a:uLnTx/>
                <a:uFillTx/>
                <a:latin typeface="Calibri"/>
                <a:ea typeface="Microsoft JhengHei" panose="020B0604030504040204" pitchFamily="34" charset="-120"/>
                <a:cs typeface="+mn-cs"/>
              </a:rPr>
              <a:t> </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每位超連鎖店主的</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（每人</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30/20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a:t>
            </a: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Lst>
              <a:defRPr/>
            </a:pPr>
            <a:endPar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9" name="Rounded Rectangle 8"/>
          <p:cNvSpPr/>
          <p:nvPr/>
        </p:nvSpPr>
        <p:spPr>
          <a:xfrm>
            <a:off x="5921843" y="4232366"/>
            <a:ext cx="5675259" cy="792029"/>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3" rIns="91284" bIns="45643" rtlCol="0" anchor="ctr"/>
          <a:lstStyle/>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en-US" sz="2400" b="0" i="0" u="none" strike="noStrike" kern="1200" cap="none" spc="0" normalizeH="0" baseline="0" noProof="0" dirty="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Shopping Annuity® and Base 10 </a:t>
            </a:r>
          </a:p>
          <a:p>
            <a:pPr marL="174328" marR="0" lvl="0" indent="0" algn="l" defTabSz="912838" rtl="0" eaLnBrk="1" fontAlgn="auto" latinLnBrk="0" hangingPunct="1">
              <a:lnSpc>
                <a:spcPct val="100000"/>
              </a:lnSpc>
              <a:spcBef>
                <a:spcPts val="0"/>
              </a:spcBef>
              <a:spcAft>
                <a:spcPts val="0"/>
              </a:spcAft>
              <a:buClrTx/>
              <a:buSzTx/>
              <a:buFontTx/>
              <a:buNone/>
              <a:tabLst>
                <a:tab pos="393029"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購物年金及基本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 </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10" name="Rectangle 9"/>
          <p:cNvSpPr/>
          <p:nvPr/>
        </p:nvSpPr>
        <p:spPr>
          <a:xfrm>
            <a:off x="6253516" y="5024395"/>
            <a:ext cx="5343587" cy="1587972"/>
          </a:xfrm>
          <a:prstGeom prst="rect">
            <a:avLst/>
          </a:prstGeom>
        </p:spPr>
        <p:txBody>
          <a:bodyPr wrap="square" lIns="91284" tIns="45643" rIns="91284" bIns="45643">
            <a:spAutoFit/>
          </a:bodyPr>
          <a:lstStyle/>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 pos="1144217" algn="l"/>
              </a:tabLst>
              <a:defRPr/>
            </a:pPr>
            <a:r>
              <a:rPr kumimoji="0" lang="en-US" sz="18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500 BV and 200 IBV monthly per UFO  </a:t>
            </a:r>
            <a:r>
              <a:rPr kumimoji="0" lang="zh-TW" altLang="en-US" sz="1800" b="0" i="0" u="none" strike="noStrike" kern="1200" cap="none" spc="0" normalizeH="0" baseline="0" noProof="0" dirty="0" smtClean="0">
                <a:ln w="3175">
                  <a:noFill/>
                </a:ln>
                <a:solidFill>
                  <a:prstClr val="white"/>
                </a:solidFill>
                <a:effectLst/>
                <a:uLnTx/>
                <a:uFillTx/>
                <a:latin typeface="Calibri"/>
                <a:ea typeface="Microsoft JhengHei" panose="020B0604030504040204" pitchFamily="34" charset="-120"/>
                <a:cs typeface="+mn-cs"/>
              </a:rPr>
              <a:t>　　　　　</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位超連鎖店主每月</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500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endParaRPr kumimoji="0" lang="en-US" sz="18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a:p>
            <a:pPr marL="342900" marR="0" lvl="1" indent="-342900" algn="l" defTabSz="912838" rtl="0" eaLnBrk="1" fontAlgn="auto" latinLnBrk="0" hangingPunct="1">
              <a:lnSpc>
                <a:spcPct val="100000"/>
              </a:lnSpc>
              <a:spcBef>
                <a:spcPct val="40000"/>
              </a:spcBef>
              <a:spcAft>
                <a:spcPts val="0"/>
              </a:spcAft>
              <a:buClrTx/>
              <a:buSzTx/>
              <a:buFont typeface="Arial" panose="020B0604020202020204" pitchFamily="34" charset="0"/>
              <a:buChar char="•"/>
              <a:tabLst>
                <a:tab pos="393029" algn="l"/>
                <a:tab pos="1144217" algn="l"/>
              </a:tabLst>
              <a:defRPr/>
            </a:pPr>
            <a:r>
              <a:rPr kumimoji="0" lang="en-US" sz="1800" b="0" i="0" u="none" strike="noStrike" kern="1200" cap="none" spc="0" normalizeH="0" baseline="0" noProof="0" dirty="0">
                <a:ln w="3175">
                  <a:noFill/>
                </a:ln>
                <a:solidFill>
                  <a:prstClr val="white"/>
                </a:solidFill>
                <a:effectLst/>
                <a:uLnTx/>
                <a:uFillTx/>
                <a:latin typeface="Calibri Light"/>
                <a:ea typeface="Microsoft JhengHei" panose="020B0604030504040204" pitchFamily="34" charset="-120"/>
                <a:cs typeface="+mn-cs"/>
              </a:rPr>
              <a:t>300 BV and 200 IBV to 10 Preferred Customers per UFO (30/20 each)  </a:t>
            </a:r>
            <a:r>
              <a:rPr kumimoji="0" lang="zh-TW" altLang="en-US" sz="1800" b="0" i="0" u="none" strike="noStrike" kern="1200" cap="none" spc="0" normalizeH="0" baseline="0" noProof="0" dirty="0" smtClean="0">
                <a:ln w="3175">
                  <a:noFill/>
                </a:ln>
                <a:solidFill>
                  <a:prstClr val="white"/>
                </a:solidFill>
                <a:effectLst/>
                <a:uLnTx/>
                <a:uFillTx/>
                <a:latin typeface="Calibri Light"/>
                <a:ea typeface="Microsoft JhengHei" panose="020B0604030504040204" pitchFamily="34" charset="-120"/>
                <a:cs typeface="+mn-cs"/>
              </a:rPr>
              <a:t>　　　　　</a:t>
            </a:r>
            <a:r>
              <a:rPr kumimoji="0" lang="zh-TW" altLang="en-US" sz="1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位超連鎖店主的</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300 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200 IBV</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（每人</a:t>
            </a:r>
            <a:r>
              <a:rPr kumimoji="0" lang="en-US" altLang="zh-TW"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30/20</a:t>
            </a:r>
            <a:r>
              <a:rPr kumimoji="0" lang="zh-TW" altLang="en-US" sz="1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a:t>
            </a:r>
          </a:p>
        </p:txBody>
      </p:sp>
      <p:sp>
        <p:nvSpPr>
          <p:cNvPr id="12" name="Multiply 11">
            <a:extLst>
              <a:ext uri="{FF2B5EF4-FFF2-40B4-BE49-F238E27FC236}">
                <a16:creationId xmlns:a16="http://schemas.microsoft.com/office/drawing/2014/main" id="{8B614AAF-0953-F745-9742-E13DBDEF17E8}"/>
              </a:ext>
            </a:extLst>
          </p:cNvPr>
          <p:cNvSpPr/>
          <p:nvPr/>
        </p:nvSpPr>
        <p:spPr>
          <a:xfrm>
            <a:off x="7650631" y="-133089"/>
            <a:ext cx="2217682" cy="2217682"/>
          </a:xfrm>
          <a:prstGeom prst="mathMultiply">
            <a:avLst/>
          </a:prstGeom>
          <a:solidFill>
            <a:srgbClr val="FF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3911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sp>
        <p:nvSpPr>
          <p:cNvPr id="10" name="Rectangle 9">
            <a:extLst>
              <a:ext uri="{FF2B5EF4-FFF2-40B4-BE49-F238E27FC236}">
                <a16:creationId xmlns:a16="http://schemas.microsoft.com/office/drawing/2014/main" id="{47087434-8AD6-544F-A60C-B07EEF6B082B}"/>
              </a:ext>
            </a:extLst>
          </p:cNvPr>
          <p:cNvSpPr/>
          <p:nvPr/>
        </p:nvSpPr>
        <p:spPr>
          <a:xfrm>
            <a:off x="200723" y="1002463"/>
            <a:ext cx="11775688" cy="923174"/>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Commissions = HK$4,600 ($600) monthly (BV) and HK$2,300 ($300) every quarter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佣金 </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HK$4,600 ($600) /</a:t>
            </a: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 </a:t>
            </a: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HK$2,300 ($300)/</a:t>
            </a:r>
            <a:r>
              <a:rPr kumimoji="0" lang="zh-TW" altLang="en-US"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每季度</a:t>
            </a:r>
            <a:r>
              <a:rPr kumimoji="0" lang="en-US" altLang="zh-TW" sz="18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p>
          <a:p>
            <a:pPr marL="0" marR="0" lvl="0" indent="0" algn="ctr" defTabSz="91283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Arial" charset="0"/>
            </a:endParaRP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0"/>
            <a:ext cx="11775688" cy="7644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152220"/>
            <a:ext cx="12192000" cy="892548"/>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4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ORGANIZATION SATISFYING THE MINIMUM ACTIVITY REQUIREMENTS  </a:t>
            </a:r>
            <a:endParaRPr kumimoji="0" lang="en-US" sz="2400" b="1" i="0" u="none" strike="noStrike" kern="1200" cap="none" spc="100" normalizeH="0" baseline="0" noProof="0" dirty="0" smtClean="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zh-TW" altLang="en-US" sz="2800" b="1" i="0" u="none" strike="noStrike" kern="1200" cap="none" spc="0" normalizeH="0" baseline="0" noProof="0" dirty="0" smtClean="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組</a:t>
            </a:r>
            <a:r>
              <a:rPr kumimoji="0" lang="zh-TW" altLang="en-US" sz="28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織達到最低活動要求</a:t>
            </a: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3155037" y="4121701"/>
            <a:ext cx="2934613"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 BV = 2,500 BV Monthly  </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 BV</a:t>
            </a:r>
          </a:p>
        </p:txBody>
      </p:sp>
      <p:sp>
        <p:nvSpPr>
          <p:cNvPr id="41" name="TextBox 40">
            <a:extLst>
              <a:ext uri="{FF2B5EF4-FFF2-40B4-BE49-F238E27FC236}">
                <a16:creationId xmlns:a16="http://schemas.microsoft.com/office/drawing/2014/main" id="{DA208DAF-7F08-A147-8055-22B542E722CC}"/>
              </a:ext>
            </a:extLst>
          </p:cNvPr>
          <p:cNvSpPr txBox="1"/>
          <p:nvPr/>
        </p:nvSpPr>
        <p:spPr>
          <a:xfrm>
            <a:off x="8154931" y="6334779"/>
            <a:ext cx="403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p:txBody>
      </p:sp>
      <p:sp>
        <p:nvSpPr>
          <p:cNvPr id="33" name="Text Box 230">
            <a:extLst>
              <a:ext uri="{FF2B5EF4-FFF2-40B4-BE49-F238E27FC236}">
                <a16:creationId xmlns:a16="http://schemas.microsoft.com/office/drawing/2014/main" id="{41934220-1F4C-B540-8883-21A279ADFEAC}"/>
              </a:ext>
            </a:extLst>
          </p:cNvPr>
          <p:cNvSpPr txBox="1">
            <a:spLocks noChangeArrowheads="1"/>
          </p:cNvSpPr>
          <p:nvPr/>
        </p:nvSpPr>
        <p:spPr bwMode="auto">
          <a:xfrm>
            <a:off x="6089650" y="4121701"/>
            <a:ext cx="3071767"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10 IBV = 500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10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500 IBV</a:t>
            </a:r>
          </a:p>
        </p:txBody>
      </p:sp>
      <p:sp>
        <p:nvSpPr>
          <p:cNvPr id="42" name="Text Box 230">
            <a:extLst>
              <a:ext uri="{FF2B5EF4-FFF2-40B4-BE49-F238E27FC236}">
                <a16:creationId xmlns:a16="http://schemas.microsoft.com/office/drawing/2014/main" id="{0ADC0360-2625-C444-BEC8-7D738CE8D93C}"/>
              </a:ext>
            </a:extLst>
          </p:cNvPr>
          <p:cNvSpPr txBox="1">
            <a:spLocks noChangeArrowheads="1"/>
          </p:cNvSpPr>
          <p:nvPr/>
        </p:nvSpPr>
        <p:spPr bwMode="auto">
          <a:xfrm>
            <a:off x="2178169" y="4873263"/>
            <a:ext cx="3020848"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10 IBV = 500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10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500 IBV</a:t>
            </a:r>
          </a:p>
        </p:txBody>
      </p:sp>
      <p:sp>
        <p:nvSpPr>
          <p:cNvPr id="43" name="Text Box 230">
            <a:extLst>
              <a:ext uri="{FF2B5EF4-FFF2-40B4-BE49-F238E27FC236}">
                <a16:creationId xmlns:a16="http://schemas.microsoft.com/office/drawing/2014/main" id="{B0B36EAC-661F-544F-A1FA-DEEF0EA50AC0}"/>
              </a:ext>
            </a:extLst>
          </p:cNvPr>
          <p:cNvSpPr txBox="1">
            <a:spLocks noChangeArrowheads="1"/>
          </p:cNvSpPr>
          <p:nvPr/>
        </p:nvSpPr>
        <p:spPr bwMode="auto">
          <a:xfrm>
            <a:off x="7004694" y="4873263"/>
            <a:ext cx="2943496"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 BV = 2,500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 BV</a:t>
            </a:r>
          </a:p>
        </p:txBody>
      </p:sp>
      <p:sp>
        <p:nvSpPr>
          <p:cNvPr id="2" name="Rectangle 1">
            <a:extLst>
              <a:ext uri="{FF2B5EF4-FFF2-40B4-BE49-F238E27FC236}">
                <a16:creationId xmlns:a16="http://schemas.microsoft.com/office/drawing/2014/main" id="{EC41400F-37E4-B04D-9D30-3F585035DB23}"/>
              </a:ext>
            </a:extLst>
          </p:cNvPr>
          <p:cNvSpPr/>
          <p:nvPr/>
        </p:nvSpPr>
        <p:spPr>
          <a:xfrm>
            <a:off x="200722" y="1632895"/>
            <a:ext cx="3832659" cy="1027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Minimum Activity Requirements </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最低活動要求</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50 BV + 10 IBV monthly per UFO</a:t>
            </a:r>
            <a:b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Total = 50 BV + 10 IBV per UFO</a:t>
            </a:r>
            <a: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 BV + 10 IBV</a:t>
            </a:r>
            <a: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總計 </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 BV + 10 IBV</a:t>
            </a:r>
            <a:endPar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endParaRPr>
          </a:p>
        </p:txBody>
      </p:sp>
      <p:sp>
        <p:nvSpPr>
          <p:cNvPr id="44" name="Rectangle 43">
            <a:extLst>
              <a:ext uri="{FF2B5EF4-FFF2-40B4-BE49-F238E27FC236}">
                <a16:creationId xmlns:a16="http://schemas.microsoft.com/office/drawing/2014/main" id="{3F7865BA-E169-6C43-9E2B-59CA1938DDCF}"/>
              </a:ext>
            </a:extLst>
          </p:cNvPr>
          <p:cNvSpPr/>
          <p:nvPr/>
        </p:nvSpPr>
        <p:spPr>
          <a:xfrm>
            <a:off x="7919973" y="1632895"/>
            <a:ext cx="4056437" cy="1027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You should earn HK$2,300-HK$4,600 ($300 - $600) every two weeks (BV) and HK$2,300 ($300) quarterly (IBV)   </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你可每兩週賺取</a:t>
            </a:r>
            <a:r>
              <a:rPr kumimoji="0" lang="en-US" altLang="zh-TW"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HK$2,300-HK$4,600 ($300 - $600) (BV)</a:t>
            </a:r>
            <a:r>
              <a:rPr kumimoji="0" lang="zh-TW" altLang="en-US"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及每季度賺取</a:t>
            </a:r>
            <a:r>
              <a:rPr kumimoji="0" lang="en-US" sz="1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HK$2,300 </a:t>
            </a:r>
            <a:r>
              <a:rPr kumimoji="0" lang="en-US" altLang="zh-TW" sz="1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($300) (IBV)</a:t>
            </a:r>
            <a:endParaRPr kumimoji="0" lang="en-US" sz="18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endParaRPr>
          </a:p>
        </p:txBody>
      </p:sp>
      <p:cxnSp>
        <p:nvCxnSpPr>
          <p:cNvPr id="45" name="Straight Arrow Connector 44">
            <a:extLst>
              <a:ext uri="{FF2B5EF4-FFF2-40B4-BE49-F238E27FC236}">
                <a16:creationId xmlns:a16="http://schemas.microsoft.com/office/drawing/2014/main" id="{6A7929C5-7611-324C-A3EF-4A6B989AD67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pic>
        <p:nvPicPr>
          <p:cNvPr id="5" name="Picture 4">
            <a:extLst>
              <a:ext uri="{FF2B5EF4-FFF2-40B4-BE49-F238E27FC236}">
                <a16:creationId xmlns:a16="http://schemas.microsoft.com/office/drawing/2014/main" id="{B3F72886-9C83-3742-A987-AFB9B6DA1F90}"/>
              </a:ext>
            </a:extLst>
          </p:cNvPr>
          <p:cNvPicPr>
            <a:picLocks noChangeAspect="1"/>
          </p:cNvPicPr>
          <p:nvPr/>
        </p:nvPicPr>
        <p:blipFill>
          <a:blip r:embed="rId3"/>
          <a:stretch>
            <a:fillRect/>
          </a:stretch>
        </p:blipFill>
        <p:spPr>
          <a:xfrm>
            <a:off x="6350" y="0"/>
            <a:ext cx="12179300" cy="6858000"/>
          </a:xfrm>
          <a:prstGeom prst="rect">
            <a:avLst/>
          </a:prstGeom>
        </p:spPr>
      </p:pic>
      <p:sp>
        <p:nvSpPr>
          <p:cNvPr id="10" name="Rectangle 9">
            <a:extLst>
              <a:ext uri="{FF2B5EF4-FFF2-40B4-BE49-F238E27FC236}">
                <a16:creationId xmlns:a16="http://schemas.microsoft.com/office/drawing/2014/main" id="{47087434-8AD6-544F-A60C-B07EEF6B082B}"/>
              </a:ext>
            </a:extLst>
          </p:cNvPr>
          <p:cNvSpPr/>
          <p:nvPr/>
        </p:nvSpPr>
        <p:spPr>
          <a:xfrm>
            <a:off x="194372" y="925969"/>
            <a:ext cx="11775688" cy="523065"/>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Commissions = HK$46,000 ($6,000) monthly (BV) and HK$23,000 ($3,000) monthly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佣金 </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HK$46,000 ($6,000) (BV)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HK$23,000 ($3,000) (IBV)</a:t>
            </a: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0" y="121442"/>
            <a:ext cx="12192000" cy="954103"/>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7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ORGANIZATION SATISFYING THE MONTHLY GOAL AND BASE 10</a:t>
            </a:r>
            <a:r>
              <a:rPr kumimoji="0" lang="en-US" sz="27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rPr>
              <a:t>   </a:t>
            </a:r>
            <a:r>
              <a:rPr kumimoji="0" lang="zh-TW" altLang="en-US" sz="27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組織達到每月目標及基本</a:t>
            </a:r>
            <a:r>
              <a:rPr kumimoji="0" lang="en-US" altLang="zh-TW" sz="27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700" b="1"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顧客</a:t>
            </a: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3082834" y="4121701"/>
            <a:ext cx="3108960"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500 BV = 25,000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25,000 BV</a:t>
            </a:r>
          </a:p>
        </p:txBody>
      </p:sp>
      <p:sp>
        <p:nvSpPr>
          <p:cNvPr id="41" name="TextBox 40">
            <a:extLst>
              <a:ext uri="{FF2B5EF4-FFF2-40B4-BE49-F238E27FC236}">
                <a16:creationId xmlns:a16="http://schemas.microsoft.com/office/drawing/2014/main" id="{DA208DAF-7F08-A147-8055-22B542E722CC}"/>
              </a:ext>
            </a:extLst>
          </p:cNvPr>
          <p:cNvSpPr txBox="1"/>
          <p:nvPr/>
        </p:nvSpPr>
        <p:spPr>
          <a:xfrm>
            <a:off x="8006396" y="6352247"/>
            <a:ext cx="403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p:txBody>
      </p:sp>
      <p:sp>
        <p:nvSpPr>
          <p:cNvPr id="33" name="Text Box 230">
            <a:extLst>
              <a:ext uri="{FF2B5EF4-FFF2-40B4-BE49-F238E27FC236}">
                <a16:creationId xmlns:a16="http://schemas.microsoft.com/office/drawing/2014/main" id="{41934220-1F4C-B540-8883-21A279ADFEAC}"/>
              </a:ext>
            </a:extLst>
          </p:cNvPr>
          <p:cNvSpPr txBox="1">
            <a:spLocks noChangeArrowheads="1"/>
          </p:cNvSpPr>
          <p:nvPr/>
        </p:nvSpPr>
        <p:spPr bwMode="auto">
          <a:xfrm>
            <a:off x="5930538" y="4166455"/>
            <a:ext cx="3337740"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200 IBV = 10,000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200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10,000 IBV</a:t>
            </a:r>
          </a:p>
        </p:txBody>
      </p:sp>
      <p:sp>
        <p:nvSpPr>
          <p:cNvPr id="42" name="Text Box 230">
            <a:extLst>
              <a:ext uri="{FF2B5EF4-FFF2-40B4-BE49-F238E27FC236}">
                <a16:creationId xmlns:a16="http://schemas.microsoft.com/office/drawing/2014/main" id="{0ADC0360-2625-C444-BEC8-7D738CE8D93C}"/>
              </a:ext>
            </a:extLst>
          </p:cNvPr>
          <p:cNvSpPr txBox="1">
            <a:spLocks noChangeArrowheads="1"/>
          </p:cNvSpPr>
          <p:nvPr/>
        </p:nvSpPr>
        <p:spPr bwMode="auto">
          <a:xfrm>
            <a:off x="2228272" y="4873263"/>
            <a:ext cx="3144917"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200 IBV = 10,000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200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10,000 IBV</a:t>
            </a:r>
          </a:p>
        </p:txBody>
      </p:sp>
      <p:sp>
        <p:nvSpPr>
          <p:cNvPr id="43" name="Text Box 230">
            <a:extLst>
              <a:ext uri="{FF2B5EF4-FFF2-40B4-BE49-F238E27FC236}">
                <a16:creationId xmlns:a16="http://schemas.microsoft.com/office/drawing/2014/main" id="{B0B36EAC-661F-544F-A1FA-DEEF0EA50AC0}"/>
              </a:ext>
            </a:extLst>
          </p:cNvPr>
          <p:cNvSpPr txBox="1">
            <a:spLocks noChangeArrowheads="1"/>
          </p:cNvSpPr>
          <p:nvPr/>
        </p:nvSpPr>
        <p:spPr bwMode="auto">
          <a:xfrm>
            <a:off x="6966857" y="4909947"/>
            <a:ext cx="3054899"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500 BV = 25,000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500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25,000 BV</a:t>
            </a:r>
          </a:p>
        </p:txBody>
      </p:sp>
      <p:sp>
        <p:nvSpPr>
          <p:cNvPr id="2" name="Rectangle 1">
            <a:extLst>
              <a:ext uri="{FF2B5EF4-FFF2-40B4-BE49-F238E27FC236}">
                <a16:creationId xmlns:a16="http://schemas.microsoft.com/office/drawing/2014/main" id="{EC41400F-37E4-B04D-9D30-3F585035DB23}"/>
              </a:ext>
            </a:extLst>
          </p:cNvPr>
          <p:cNvSpPr/>
          <p:nvPr/>
        </p:nvSpPr>
        <p:spPr>
          <a:xfrm>
            <a:off x="200722" y="1408718"/>
            <a:ext cx="4734533" cy="146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Monthly Goal  </a:t>
            </a: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每月目標</a:t>
            </a:r>
            <a: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200 BV + 20 IBV monthly per UFO</a:t>
            </a:r>
          </a:p>
          <a:p>
            <a:pPr marL="0" marR="0" lvl="0" indent="0" algn="l" defTabSz="912838"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200 BV + 20 IBV</a:t>
            </a:r>
            <a: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2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Base 10  </a:t>
            </a: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基本</a:t>
            </a:r>
            <a:r>
              <a:rPr kumimoji="0" lang="en-US" altLang="zh-TW"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2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300 BV + 200 IBV from 10 PCs per UFO</a:t>
            </a:r>
            <a:b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br>
            <a:r>
              <a:rPr kumimoji="0" lang="en-US" sz="12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Total =</a:t>
            </a: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 500 BV </a:t>
            </a:r>
            <a:r>
              <a:rPr kumimoji="0" lang="en-US" sz="1200" b="0" i="0" u="none" strike="noStrike" kern="1200" cap="none" spc="0" normalizeH="0" baseline="0" noProof="0" dirty="0" smtClean="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 </a:t>
            </a:r>
            <a:r>
              <a:rPr kumimoji="0" lang="en-US" sz="12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220 IBV per UFO</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每位超連鎖店主的</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300 BV + 200 IBV</a:t>
            </a:r>
            <a:r>
              <a:rPr kumimoji="0" lang="en"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2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總計 </a:t>
            </a:r>
            <a:r>
              <a:rPr kumimoji="0" lang="en-US" altLang="zh-TW" sz="12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a:t>
            </a:r>
            <a:r>
              <a:rPr kumimoji="0" lang="zh-TW" altLang="en-US"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每位超連鎖店主</a:t>
            </a:r>
            <a:r>
              <a:rPr kumimoji="0" lang="en-US" altLang="zh-TW" sz="12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500 BV + 220 IBV</a:t>
            </a:r>
          </a:p>
        </p:txBody>
      </p:sp>
      <p:cxnSp>
        <p:nvCxnSpPr>
          <p:cNvPr id="45" name="Straight Arrow Connector 44">
            <a:extLst>
              <a:ext uri="{FF2B5EF4-FFF2-40B4-BE49-F238E27FC236}">
                <a16:creationId xmlns:a16="http://schemas.microsoft.com/office/drawing/2014/main" id="{6A7929C5-7611-324C-A3EF-4A6B989AD67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2711C0D-23A6-EC4A-9728-C0D2FBF86B85}"/>
              </a:ext>
            </a:extLst>
          </p:cNvPr>
          <p:cNvSpPr/>
          <p:nvPr/>
        </p:nvSpPr>
        <p:spPr>
          <a:xfrm>
            <a:off x="7241877" y="1408718"/>
            <a:ext cx="4734533" cy="146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You should earn HK$11,500 ($1500) weekly (BV) and HK$11,500 ($1500) every 2 weeks (IBV)   </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你可每週賺取</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HK$11,500 ($1500) (BV) </a:t>
            </a: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及每兩週賺取</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HK$11,500 ($1500) (IBV)</a:t>
            </a:r>
          </a:p>
        </p:txBody>
      </p:sp>
    </p:spTree>
    <p:extLst>
      <p:ext uri="{BB962C8B-B14F-4D97-AF65-F5344CB8AC3E}">
        <p14:creationId xmlns:p14="http://schemas.microsoft.com/office/powerpoint/2010/main" val="160642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9A3EE-3581-6849-A9B4-E0ED326B2EF7}"/>
              </a:ext>
            </a:extLst>
          </p:cNvPr>
          <p:cNvPicPr>
            <a:picLocks noChangeAspect="1"/>
          </p:cNvPicPr>
          <p:nvPr/>
        </p:nvPicPr>
        <p:blipFill>
          <a:blip r:embed="rId2"/>
          <a:stretch>
            <a:fillRect/>
          </a:stretch>
        </p:blipFill>
        <p:spPr>
          <a:xfrm>
            <a:off x="6350" y="0"/>
            <a:ext cx="12179300" cy="6858000"/>
          </a:xfrm>
          <a:prstGeom prst="rect">
            <a:avLst/>
          </a:prstGeom>
        </p:spPr>
      </p:pic>
      <p:pic>
        <p:nvPicPr>
          <p:cNvPr id="5" name="Picture 4">
            <a:extLst>
              <a:ext uri="{FF2B5EF4-FFF2-40B4-BE49-F238E27FC236}">
                <a16:creationId xmlns:a16="http://schemas.microsoft.com/office/drawing/2014/main" id="{5DC287F9-E384-A14A-B539-AB00C6363BA0}"/>
              </a:ext>
            </a:extLst>
          </p:cNvPr>
          <p:cNvPicPr>
            <a:picLocks noChangeAspect="1"/>
          </p:cNvPicPr>
          <p:nvPr/>
        </p:nvPicPr>
        <p:blipFill>
          <a:blip r:embed="rId3"/>
          <a:stretch>
            <a:fillRect/>
          </a:stretch>
        </p:blipFill>
        <p:spPr>
          <a:xfrm>
            <a:off x="19050" y="0"/>
            <a:ext cx="12179300" cy="6858000"/>
          </a:xfrm>
          <a:prstGeom prst="rect">
            <a:avLst/>
          </a:prstGeom>
        </p:spPr>
      </p:pic>
      <p:sp>
        <p:nvSpPr>
          <p:cNvPr id="10" name="Rectangle 9">
            <a:extLst>
              <a:ext uri="{FF2B5EF4-FFF2-40B4-BE49-F238E27FC236}">
                <a16:creationId xmlns:a16="http://schemas.microsoft.com/office/drawing/2014/main" id="{47087434-8AD6-544F-A60C-B07EEF6B082B}"/>
              </a:ext>
            </a:extLst>
          </p:cNvPr>
          <p:cNvSpPr/>
          <p:nvPr/>
        </p:nvSpPr>
        <p:spPr>
          <a:xfrm>
            <a:off x="200722" y="929226"/>
            <a:ext cx="11775688" cy="800064"/>
          </a:xfrm>
          <a:prstGeom prst="rect">
            <a:avLst/>
          </a:prstGeom>
        </p:spPr>
        <p:txBody>
          <a:bodyPr wrap="square" lIns="91284" tIns="45643" rIns="91284" bIns="45643">
            <a:spAutoFit/>
          </a:bodyPr>
          <a:lstStyle/>
          <a:p>
            <a:pPr marL="0" marR="0" lvl="0" indent="0" algn="ctr" defTabSz="91283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3175">
                  <a:noFill/>
                </a:ln>
                <a:solidFill>
                  <a:prstClr val="white"/>
                </a:solidFill>
                <a:effectLst/>
                <a:uLnTx/>
                <a:uFillTx/>
                <a:latin typeface="Calibri" panose="020F0502020204030204"/>
                <a:ea typeface="Microsoft JhengHei" panose="020B0604030504040204" pitchFamily="34" charset="-120"/>
                <a:cs typeface="Arial" charset="0"/>
              </a:rPr>
              <a:t>Commissions = HK$64,400 ($8,400) monthly (BV) and HK$46,000 ($6,000) monthly (IBV)</a:t>
            </a:r>
          </a:p>
          <a:p>
            <a:pPr marL="0" marR="0" lvl="0" indent="0" algn="ctr" defTabSz="912838" rtl="0" eaLnBrk="1" fontAlgn="auto" latinLnBrk="0" hangingPunct="1">
              <a:lnSpc>
                <a:spcPct val="100000"/>
              </a:lnSpc>
              <a:spcBef>
                <a:spcPts val="0"/>
              </a:spcBef>
              <a:spcAft>
                <a:spcPts val="0"/>
              </a:spcAft>
              <a:buClrTx/>
              <a:buSzTx/>
              <a:buFontTx/>
              <a:buNone/>
              <a:tabLst/>
              <a:defRPr/>
            </a:pP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佣金 </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HK$64,400 ($8,400) (BV) </a:t>
            </a:r>
            <a:r>
              <a:rPr kumimoji="0" lang="zh-TW" altLang="en-US"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及每月</a:t>
            </a:r>
            <a:r>
              <a:rPr kumimoji="0" lang="en-US" altLang="zh-TW" sz="14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HK$46,000 ($6,000) (IBV)</a:t>
            </a:r>
          </a:p>
          <a:p>
            <a:pPr marL="0" marR="0" lvl="0" indent="0" algn="ctr" defTabSz="912838"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Arial" charset="0"/>
            </a:endParaRPr>
          </a:p>
        </p:txBody>
      </p:sp>
      <p:sp>
        <p:nvSpPr>
          <p:cNvPr id="14" name="Rectangle 13">
            <a:extLst>
              <a:ext uri="{FF2B5EF4-FFF2-40B4-BE49-F238E27FC236}">
                <a16:creationId xmlns:a16="http://schemas.microsoft.com/office/drawing/2014/main" id="{1308A373-6384-0D4B-B2F6-82227411311E}"/>
              </a:ext>
            </a:extLst>
          </p:cNvPr>
          <p:cNvSpPr/>
          <p:nvPr/>
        </p:nvSpPr>
        <p:spPr>
          <a:xfrm>
            <a:off x="200722" y="237981"/>
            <a:ext cx="11775688" cy="721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3BF3E"/>
              </a:solidFill>
              <a:effectLst/>
              <a:uLnTx/>
              <a:uFillTx/>
              <a:latin typeface="Microsoft JhengHei" panose="020B0604030504040204" pitchFamily="34" charset="-120"/>
              <a:ea typeface="Microsoft JhengHei" panose="020B0604030504040204" pitchFamily="34" charset="-120"/>
              <a:cs typeface="+mn-cs"/>
            </a:endParaRPr>
          </a:p>
        </p:txBody>
      </p:sp>
      <p:sp>
        <p:nvSpPr>
          <p:cNvPr id="15" name="Rectangle 14">
            <a:extLst>
              <a:ext uri="{FF2B5EF4-FFF2-40B4-BE49-F238E27FC236}">
                <a16:creationId xmlns:a16="http://schemas.microsoft.com/office/drawing/2014/main" id="{B162EE46-5EE2-934E-A651-6D1ECA6D9BEF}"/>
              </a:ext>
            </a:extLst>
          </p:cNvPr>
          <p:cNvSpPr/>
          <p:nvPr/>
        </p:nvSpPr>
        <p:spPr>
          <a:xfrm>
            <a:off x="-7434" y="108992"/>
            <a:ext cx="12192000" cy="954103"/>
          </a:xfrm>
          <a:prstGeom prst="rect">
            <a:avLst/>
          </a:prstGeom>
          <a:noFill/>
        </p:spPr>
        <p:txBody>
          <a:bodyPr wrap="square" lIns="91414" tIns="45718" rIns="91414" bIns="45718"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en-US" sz="2400" b="1" i="0" u="none" strike="noStrike" kern="1200" cap="none" spc="100" normalizeH="0" baseline="0" noProof="0" dirty="0">
                <a:ln>
                  <a:noFill/>
                </a:ln>
                <a:solidFill>
                  <a:srgbClr val="0FB7FF"/>
                </a:solidFill>
                <a:effectLst/>
                <a:uLnTx/>
                <a:uFillTx/>
                <a:latin typeface="Arial" panose="020B0604020202020204" pitchFamily="34" charset="0"/>
                <a:ea typeface="Microsoft JhengHei" panose="020B0604030504040204" pitchFamily="34" charset="-120"/>
                <a:cs typeface="Arial" panose="020B0604020202020204" pitchFamily="34" charset="0"/>
              </a:rPr>
              <a:t>ORGANIZATION SATISFYING THE SHOPPING ANNUITY® AND BASE 10</a:t>
            </a:r>
            <a:r>
              <a:rPr kumimoji="0" lang="en-US" sz="2800" b="1" i="0" u="none" strike="noStrike" kern="1200" cap="none" spc="10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rPr>
              <a:t>  </a:t>
            </a:r>
            <a:endParaRPr kumimoji="0" lang="en-US" sz="2800" b="1" i="0" u="none" strike="noStrike" kern="1200" cap="none" spc="100" normalizeH="0" baseline="0" noProof="0" dirty="0" smtClean="0">
              <a:ln>
                <a:noFill/>
              </a:ln>
              <a:solidFill>
                <a:srgbClr val="0FB7FF"/>
              </a:solidFill>
              <a:effectLst/>
              <a:uLnTx/>
              <a:uFillTx/>
              <a:latin typeface="Microsoft JhengHei" panose="020B0604030504040204" pitchFamily="34" charset="-120"/>
              <a:ea typeface="Microsoft JhengHei" panose="020B0604030504040204" pitchFamily="34" charset="-120"/>
              <a:cs typeface="Helvetica Regular" charset="0"/>
            </a:endParaRPr>
          </a:p>
          <a:p>
            <a:pPr marL="0" marR="0" lvl="0" indent="0" algn="ctr" defTabSz="914400" rtl="0" eaLnBrk="1" fontAlgn="auto" latinLnBrk="0" hangingPunct="1">
              <a:lnSpc>
                <a:spcPct val="100000"/>
              </a:lnSpc>
              <a:spcBef>
                <a:spcPts val="0"/>
              </a:spcBef>
              <a:spcAft>
                <a:spcPts val="0"/>
              </a:spcAft>
              <a:buClrTx/>
              <a:buSzTx/>
              <a:buFontTx/>
              <a:buNone/>
              <a:tabLst>
                <a:tab pos="114265" algn="l"/>
              </a:tabLst>
              <a:defRPr/>
            </a:pPr>
            <a:r>
              <a:rPr kumimoji="0" lang="zh-TW" altLang="en-US" sz="2700" b="0" i="0" u="none" strike="noStrike" kern="1200" cap="none" spc="0" normalizeH="0" baseline="0" noProof="0" dirty="0" smtClean="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組</a:t>
            </a:r>
            <a:r>
              <a:rPr kumimoji="0" lang="zh-TW" altLang="en-US" sz="2700" b="0"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織達到購物年金及基本</a:t>
            </a:r>
            <a:r>
              <a:rPr kumimoji="0" lang="en-US" altLang="zh-TW" sz="2700" b="0"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700" b="0" i="0" u="none" strike="noStrike" kern="1200" cap="none" spc="0" normalizeH="0" baseline="0" noProof="0" dirty="0">
                <a:ln>
                  <a:noFill/>
                </a:ln>
                <a:solidFill>
                  <a:srgbClr val="0FB7FF"/>
                </a:solidFill>
                <a:effectLst/>
                <a:uLnTx/>
                <a:uFillTx/>
                <a:latin typeface="Microsoft JhengHei" panose="020B0604030504040204" pitchFamily="34" charset="-120"/>
                <a:ea typeface="Microsoft JhengHei" panose="020B0604030504040204" pitchFamily="34" charset="-120"/>
                <a:cs typeface="+mn-cs"/>
              </a:rPr>
              <a:t>顧客要求</a:t>
            </a:r>
          </a:p>
        </p:txBody>
      </p:sp>
      <p:sp>
        <p:nvSpPr>
          <p:cNvPr id="39" name="Text Box 230">
            <a:extLst>
              <a:ext uri="{FF2B5EF4-FFF2-40B4-BE49-F238E27FC236}">
                <a16:creationId xmlns:a16="http://schemas.microsoft.com/office/drawing/2014/main" id="{1E023F64-823D-4245-BE71-1A459E105485}"/>
              </a:ext>
            </a:extLst>
          </p:cNvPr>
          <p:cNvSpPr txBox="1">
            <a:spLocks noChangeArrowheads="1"/>
          </p:cNvSpPr>
          <p:nvPr/>
        </p:nvSpPr>
        <p:spPr bwMode="auto">
          <a:xfrm>
            <a:off x="3085369" y="4121701"/>
            <a:ext cx="3115133"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800 BV = 40,000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800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40,000 BV</a:t>
            </a:r>
          </a:p>
        </p:txBody>
      </p:sp>
      <p:sp>
        <p:nvSpPr>
          <p:cNvPr id="41" name="TextBox 40">
            <a:extLst>
              <a:ext uri="{FF2B5EF4-FFF2-40B4-BE49-F238E27FC236}">
                <a16:creationId xmlns:a16="http://schemas.microsoft.com/office/drawing/2014/main" id="{DA208DAF-7F08-A147-8055-22B542E722CC}"/>
              </a:ext>
            </a:extLst>
          </p:cNvPr>
          <p:cNvSpPr txBox="1"/>
          <p:nvPr/>
        </p:nvSpPr>
        <p:spPr>
          <a:xfrm>
            <a:off x="7719363" y="6346672"/>
            <a:ext cx="403071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mn-cs"/>
              </a:rPr>
              <a:t>BV and IBV banks on this slide display weekly volume accruals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這張投影片顯示</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及</a:t>
            </a:r>
            <a:r>
              <a:rPr kumimoji="0" lang="en-US" altLang="zh-TW"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IBV</a:t>
            </a:r>
            <a:r>
              <a:rPr kumimoji="0" lang="zh-TW" altLang="en-US" sz="12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每週點數累積情況</a:t>
            </a:r>
          </a:p>
        </p:txBody>
      </p:sp>
      <p:sp>
        <p:nvSpPr>
          <p:cNvPr id="33" name="Text Box 230">
            <a:extLst>
              <a:ext uri="{FF2B5EF4-FFF2-40B4-BE49-F238E27FC236}">
                <a16:creationId xmlns:a16="http://schemas.microsoft.com/office/drawing/2014/main" id="{41934220-1F4C-B540-8883-21A279ADFEAC}"/>
              </a:ext>
            </a:extLst>
          </p:cNvPr>
          <p:cNvSpPr txBox="1">
            <a:spLocks noChangeArrowheads="1"/>
          </p:cNvSpPr>
          <p:nvPr/>
        </p:nvSpPr>
        <p:spPr bwMode="auto">
          <a:xfrm>
            <a:off x="6040094" y="4254499"/>
            <a:ext cx="3121194"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400 IBV = 20,000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400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20,000 IBV</a:t>
            </a:r>
          </a:p>
        </p:txBody>
      </p:sp>
      <p:sp>
        <p:nvSpPr>
          <p:cNvPr id="42" name="Text Box 230">
            <a:extLst>
              <a:ext uri="{FF2B5EF4-FFF2-40B4-BE49-F238E27FC236}">
                <a16:creationId xmlns:a16="http://schemas.microsoft.com/office/drawing/2014/main" id="{0ADC0360-2625-C444-BEC8-7D738CE8D93C}"/>
              </a:ext>
            </a:extLst>
          </p:cNvPr>
          <p:cNvSpPr txBox="1">
            <a:spLocks noChangeArrowheads="1"/>
          </p:cNvSpPr>
          <p:nvPr/>
        </p:nvSpPr>
        <p:spPr bwMode="auto">
          <a:xfrm>
            <a:off x="2228273" y="4873263"/>
            <a:ext cx="3171042"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400 IBV = 20,000 IBV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400 IBV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20,000 IBV</a:t>
            </a:r>
          </a:p>
        </p:txBody>
      </p:sp>
      <p:sp>
        <p:nvSpPr>
          <p:cNvPr id="43" name="Text Box 230">
            <a:extLst>
              <a:ext uri="{FF2B5EF4-FFF2-40B4-BE49-F238E27FC236}">
                <a16:creationId xmlns:a16="http://schemas.microsoft.com/office/drawing/2014/main" id="{B0B36EAC-661F-544F-A1FA-DEEF0EA50AC0}"/>
              </a:ext>
            </a:extLst>
          </p:cNvPr>
          <p:cNvSpPr txBox="1">
            <a:spLocks noChangeArrowheads="1"/>
          </p:cNvSpPr>
          <p:nvPr/>
        </p:nvSpPr>
        <p:spPr bwMode="auto">
          <a:xfrm>
            <a:off x="6868792" y="4928785"/>
            <a:ext cx="3150694" cy="46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84" tIns="45643" rIns="91284" bIns="45643">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icrosoft JhengHei" panose="020B0604030504040204" pitchFamily="34" charset="-120"/>
                <a:cs typeface="Arial" charset="0"/>
              </a:rPr>
              <a:t>50 UFO’s x 800 BV = 40,000 BV Monthly</a:t>
            </a:r>
          </a:p>
          <a:p>
            <a:pPr marL="0" marR="0" lvl="0" indent="0" algn="ctr" defTabSz="912838" rtl="0" eaLnBrk="0" fontAlgn="auto" latinLnBrk="0" hangingPunct="0">
              <a:lnSpc>
                <a:spcPct val="100000"/>
              </a:lnSpc>
              <a:spcBef>
                <a:spcPts val="0"/>
              </a:spcBef>
              <a:spcAft>
                <a:spcPts val="0"/>
              </a:spcAft>
              <a:buClrTx/>
              <a:buSzTx/>
              <a:buFontTx/>
              <a:buNone/>
              <a:tabLst/>
              <a:defRPr/>
            </a:pP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50</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超連鎖店主 </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x 800 BV = </a:t>
            </a:r>
            <a:r>
              <a:rPr kumimoji="0" lang="zh-TW" altLang="en-US"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每月</a:t>
            </a:r>
            <a:r>
              <a:rPr kumimoji="0" lang="en-US" altLang="zh-TW" sz="1200" b="1"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rPr>
              <a:t>40,000 BV</a:t>
            </a:r>
          </a:p>
        </p:txBody>
      </p:sp>
      <p:sp>
        <p:nvSpPr>
          <p:cNvPr id="2" name="Rectangle 1">
            <a:extLst>
              <a:ext uri="{FF2B5EF4-FFF2-40B4-BE49-F238E27FC236}">
                <a16:creationId xmlns:a16="http://schemas.microsoft.com/office/drawing/2014/main" id="{EC41400F-37E4-B04D-9D30-3F585035DB23}"/>
              </a:ext>
            </a:extLst>
          </p:cNvPr>
          <p:cNvSpPr/>
          <p:nvPr/>
        </p:nvSpPr>
        <p:spPr>
          <a:xfrm>
            <a:off x="200722" y="1408718"/>
            <a:ext cx="4734533" cy="15352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Shopping Annuity  </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購物年金</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500 BV + 200 IBV monthly per UFO</a:t>
            </a:r>
          </a:p>
          <a:p>
            <a:pPr marL="0" marR="0" lvl="0" indent="0" algn="l" defTabSz="912838" rtl="0" eaLnBrk="1" fontAlgn="auto" latinLnBrk="0" hangingPunct="1">
              <a:lnSpc>
                <a:spcPct val="100000"/>
              </a:lnSpc>
              <a:spcBef>
                <a:spcPts val="0"/>
              </a:spcBef>
              <a:spcAft>
                <a:spcPts val="0"/>
              </a:spcAft>
              <a:buClrTx/>
              <a:buSzTx/>
              <a:buFontTx/>
              <a:buNone/>
              <a:tabLst/>
              <a:defRPr/>
            </a:pP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每位超連鎖店主每月</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500 BV + 200 IBV</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Base 10  </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基本</a:t>
            </a:r>
            <a:r>
              <a:rPr kumimoji="0" lang="en-US" altLang="zh-TW"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t/>
            </a:r>
            <a:br>
              <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rPr>
            </a:b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300 BV + 200 IBV from 10 PCs per UFO</a:t>
            </a:r>
            <a:b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br>
            <a:r>
              <a:rPr kumimoji="0" lang="en-US" sz="13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Total =</a:t>
            </a:r>
            <a:r>
              <a:rPr kumimoji="0" lang="en-US" sz="1300" b="0"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 800 BV + 400 IBV per UFO</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每位超連鎖店主的</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名優惠顧客</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300 BV + 200 IBV</a:t>
            </a:r>
            <a: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t/>
            </a:r>
            <a:br>
              <a:rPr kumimoji="0" lang="en" sz="13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n-cs"/>
              </a:rPr>
            </a:br>
            <a:r>
              <a:rPr kumimoji="0" lang="zh-TW"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總計 </a:t>
            </a:r>
            <a:r>
              <a:rPr kumimoji="0" lang="en-US" altLang="zh-TW"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a:t>
            </a:r>
            <a:r>
              <a:rPr kumimoji="0" lang="zh-CN" altLang="en-US" sz="13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r>
              <a:rPr kumimoji="0" lang="zh-TW" altLang="en-US"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每位超連鎖店主</a:t>
            </a:r>
            <a:r>
              <a:rPr kumimoji="0" lang="en-US" altLang="zh-TW" sz="13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800 BV + 400 IBV</a:t>
            </a:r>
            <a:endParaRPr kumimoji="0" lang="en-US" sz="13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Tahoma" panose="020B0604030504040204" pitchFamily="34" charset="0"/>
            </a:endParaRPr>
          </a:p>
        </p:txBody>
      </p:sp>
      <p:cxnSp>
        <p:nvCxnSpPr>
          <p:cNvPr id="45" name="Straight Arrow Connector 44">
            <a:extLst>
              <a:ext uri="{FF2B5EF4-FFF2-40B4-BE49-F238E27FC236}">
                <a16:creationId xmlns:a16="http://schemas.microsoft.com/office/drawing/2014/main" id="{6A7929C5-7611-324C-A3EF-4A6B989AD670}"/>
              </a:ext>
            </a:extLst>
          </p:cNvPr>
          <p:cNvCxnSpPr/>
          <p:nvPr/>
        </p:nvCxnSpPr>
        <p:spPr>
          <a:xfrm>
            <a:off x="6096000" y="2943922"/>
            <a:ext cx="0" cy="2783778"/>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2711C0D-23A6-EC4A-9728-C0D2FBF86B85}"/>
              </a:ext>
            </a:extLst>
          </p:cNvPr>
          <p:cNvSpPr/>
          <p:nvPr/>
        </p:nvSpPr>
        <p:spPr>
          <a:xfrm>
            <a:off x="7241877" y="1408718"/>
            <a:ext cx="4734533" cy="1463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283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srgbClr val="28AAE1"/>
                </a:solidFill>
                <a:effectLst/>
                <a:uLnTx/>
                <a:uFillTx/>
                <a:latin typeface="Calibri" panose="020F0502020204030204"/>
                <a:ea typeface="Microsoft JhengHei" panose="020B0604030504040204" pitchFamily="34" charset="-120"/>
                <a:cs typeface="Tahoma" panose="020B0604030504040204" pitchFamily="34" charset="0"/>
              </a:rPr>
              <a:t>You should earn HK$16,100 ($2100) weekly (BV) and HK$11,500 ($1500) weekly (IBV)  </a:t>
            </a:r>
          </a:p>
          <a:p>
            <a:pPr marL="0" marR="0" lvl="0" indent="0" algn="l" defTabSz="912838" rtl="0" eaLnBrk="1" fontAlgn="auto" latinLnBrk="0" hangingPunct="1">
              <a:lnSpc>
                <a:spcPct val="100000"/>
              </a:lnSpc>
              <a:spcBef>
                <a:spcPts val="0"/>
              </a:spcBef>
              <a:spcAft>
                <a:spcPts val="1200"/>
              </a:spcAft>
              <a:buClrTx/>
              <a:buSzTx/>
              <a:buFontTx/>
              <a:buNone/>
              <a:tabLst/>
              <a:defRPr/>
            </a:pP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你可每週賺取</a:t>
            </a:r>
            <a:r>
              <a:rPr kumimoji="0" 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HK$16,100</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($2100) (BV) </a:t>
            </a:r>
            <a:r>
              <a:rPr kumimoji="0" lang="zh-TW" altLang="en-US"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及每週賺取</a:t>
            </a:r>
            <a:r>
              <a:rPr kumimoji="0" lang="en-US" altLang="zh-TW" sz="1800" b="1"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HK$11,500 ($1500) (IBV)</a:t>
            </a:r>
          </a:p>
        </p:txBody>
      </p:sp>
    </p:spTree>
    <p:extLst>
      <p:ext uri="{BB962C8B-B14F-4D97-AF65-F5344CB8AC3E}">
        <p14:creationId xmlns:p14="http://schemas.microsoft.com/office/powerpoint/2010/main" val="37348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8AAE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H="1">
            <a:off x="2082708" y="3207378"/>
            <a:ext cx="6857999" cy="443251"/>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283200" cy="6858000"/>
          </a:xfrm>
          <a:prstGeom prst="rect">
            <a:avLst/>
          </a:prstGeom>
        </p:spPr>
      </p:pic>
      <p:sp>
        <p:nvSpPr>
          <p:cNvPr id="3" name="Rectangle 2"/>
          <p:cNvSpPr/>
          <p:nvPr/>
        </p:nvSpPr>
        <p:spPr>
          <a:xfrm>
            <a:off x="421054" y="1190320"/>
            <a:ext cx="4117783" cy="1938843"/>
          </a:xfrm>
          <a:prstGeom prst="rect">
            <a:avLst/>
          </a:prstGeom>
        </p:spPr>
        <p:txBody>
          <a:bodyPr wrap="square" lIns="91292" tIns="45646" rIns="91292" bIns="45646">
            <a:spAutoFit/>
          </a:bodyPr>
          <a:lstStyle/>
          <a:p>
            <a:pPr marL="0" marR="0" lvl="0" indent="0" algn="ctr" defTabSz="912914" rtl="0" eaLnBrk="1" fontAlgn="auto" latinLnBrk="0" hangingPunct="1">
              <a:lnSpc>
                <a:spcPct val="100000"/>
              </a:lnSpc>
              <a:spcBef>
                <a:spcPts val="0"/>
              </a:spcBef>
              <a:spcAft>
                <a:spcPts val="0"/>
              </a:spcAft>
              <a:buClrTx/>
              <a:buSzTx/>
              <a:buFontTx/>
              <a:buNone/>
              <a:tabLst/>
              <a:defRPr/>
            </a:pPr>
            <a:r>
              <a:rPr kumimoji="0" lang="en-US" sz="4000" b="0" i="0" u="none" strike="noStrike" kern="1200" cap="all" spc="0" normalizeH="0" baseline="0" noProof="0" dirty="0">
                <a:ln w="3175">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Power of Your Actions</a:t>
            </a:r>
          </a:p>
          <a:p>
            <a:pPr marL="0" marR="0" lvl="0" indent="0" algn="ctr" defTabSz="912914"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all"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行動的力量</a:t>
            </a:r>
          </a:p>
        </p:txBody>
      </p:sp>
      <p:sp>
        <p:nvSpPr>
          <p:cNvPr id="5" name="Rounded Rectangle 4"/>
          <p:cNvSpPr/>
          <p:nvPr/>
        </p:nvSpPr>
        <p:spPr>
          <a:xfrm>
            <a:off x="5921932" y="930747"/>
            <a:ext cx="5675172" cy="519147"/>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342" marR="0" lvl="0" indent="0" algn="l" defTabSz="912914"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Minimum Activity  </a:t>
            </a:r>
            <a:r>
              <a:rPr kumimoji="0" lang="zh-TW" altLang="en-US" sz="2400" b="0" i="0" u="none" strike="noStrike" kern="1200" cap="none" spc="0" normalizeH="0" baseline="0" noProof="0" dirty="0" smtClean="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最</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低限度的活動</a:t>
            </a:r>
            <a:endPar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endParaRPr>
          </a:p>
        </p:txBody>
      </p:sp>
      <p:sp>
        <p:nvSpPr>
          <p:cNvPr id="6" name="Rectangle 5"/>
          <p:cNvSpPr/>
          <p:nvPr/>
        </p:nvSpPr>
        <p:spPr>
          <a:xfrm>
            <a:off x="6061167" y="1645325"/>
            <a:ext cx="6130833" cy="947802"/>
          </a:xfrm>
          <a:prstGeom prst="rect">
            <a:avLst/>
          </a:prstGeom>
        </p:spPr>
        <p:txBody>
          <a:bodyPr wrap="square" lIns="91292" tIns="45646" rIns="91292" bIns="45646">
            <a:spAutoFit/>
          </a:bodyPr>
          <a:lstStyle/>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en-US" sz="22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HK$5,370 ($700) average monthly commissions </a:t>
            </a:r>
          </a:p>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平均每月</a:t>
            </a:r>
            <a:r>
              <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HK$5,370</a:t>
            </a:r>
            <a:r>
              <a:rPr kumimoji="0" lang="zh-CN"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($700)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的佣金收入 </a:t>
            </a:r>
          </a:p>
        </p:txBody>
      </p:sp>
      <p:sp>
        <p:nvSpPr>
          <p:cNvPr id="7" name="Rounded Rectangle 6"/>
          <p:cNvSpPr/>
          <p:nvPr/>
        </p:nvSpPr>
        <p:spPr>
          <a:xfrm>
            <a:off x="5921932" y="2655391"/>
            <a:ext cx="5675172" cy="808936"/>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en-US" sz="2400" b="0" i="0" u="none" strike="noStrike" kern="1200" cap="none" spc="0" normalizeH="0" baseline="0" noProof="0" dirty="0">
                <a:ln>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Monthly Goal and Base 10  </a:t>
            </a:r>
          </a:p>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每月目標與基本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8" name="Rectangle 7"/>
          <p:cNvSpPr/>
          <p:nvPr/>
        </p:nvSpPr>
        <p:spPr>
          <a:xfrm>
            <a:off x="6061167" y="3526590"/>
            <a:ext cx="6295534" cy="1464867"/>
          </a:xfrm>
          <a:prstGeom prst="rect">
            <a:avLst/>
          </a:prstGeom>
        </p:spPr>
        <p:txBody>
          <a:bodyPr wrap="square" lIns="91292" tIns="45646" rIns="91292" bIns="45646">
            <a:spAutoFit/>
          </a:bodyPr>
          <a:lstStyle/>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en-US" sz="22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HK$69,000 ($9,000) average monthly commissions</a:t>
            </a:r>
          </a:p>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平均每月</a:t>
            </a:r>
            <a:r>
              <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HK$69,000</a:t>
            </a:r>
            <a:r>
              <a:rPr kumimoji="0" lang="zh-CN"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($9,000)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的佣金收入</a:t>
            </a:r>
          </a:p>
          <a:p>
            <a:pPr marL="0" marR="0" lvl="1" indent="0" algn="l" defTabSz="912914" rtl="0" eaLnBrk="1" fontAlgn="auto" latinLnBrk="0" hangingPunct="1">
              <a:lnSpc>
                <a:spcPct val="100000"/>
              </a:lnSpc>
              <a:spcBef>
                <a:spcPct val="40000"/>
              </a:spcBef>
              <a:spcAft>
                <a:spcPts val="0"/>
              </a:spcAft>
              <a:buClrTx/>
              <a:buSzTx/>
              <a:buFontTx/>
              <a:buNone/>
              <a:tabLst/>
              <a:defRPr/>
            </a:pPr>
            <a:endPar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9" name="Rounded Rectangle 8"/>
          <p:cNvSpPr/>
          <p:nvPr/>
        </p:nvSpPr>
        <p:spPr>
          <a:xfrm>
            <a:off x="5921932" y="4545875"/>
            <a:ext cx="5675172" cy="775062"/>
          </a:xfrm>
          <a:prstGeom prst="roundRect">
            <a:avLst>
              <a:gd name="adj" fmla="val 54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292" tIns="45646" rIns="91292" bIns="45646" rtlCol="0" anchor="ctr"/>
          <a:lstStyle/>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en-US" sz="2400" b="0" i="0" u="none" strike="noStrike" kern="1200" cap="none" spc="0" normalizeH="0" baseline="0" noProof="0" dirty="0">
                <a:ln w="3175">
                  <a:noFill/>
                </a:ln>
                <a:solidFill>
                  <a:srgbClr val="28AAE1"/>
                </a:solidFill>
                <a:effectLst/>
                <a:uLnTx/>
                <a:uFillTx/>
                <a:latin typeface="Arial" panose="020B0604020202020204" pitchFamily="34" charset="0"/>
                <a:ea typeface="Microsoft JhengHei" panose="020B0604030504040204" pitchFamily="34" charset="-120"/>
                <a:cs typeface="Arial" panose="020B0604020202020204" pitchFamily="34" charset="0"/>
              </a:rPr>
              <a:t>Shopping Annuity and Base 10  </a:t>
            </a:r>
          </a:p>
          <a:p>
            <a:pPr marL="174342" marR="0" lvl="0" indent="0" algn="l" defTabSz="912914" rtl="0" eaLnBrk="1" fontAlgn="auto" latinLnBrk="0" hangingPunct="1">
              <a:lnSpc>
                <a:spcPct val="100000"/>
              </a:lnSpc>
              <a:spcBef>
                <a:spcPts val="0"/>
              </a:spcBef>
              <a:spcAft>
                <a:spcPts val="0"/>
              </a:spcAft>
              <a:buClrTx/>
              <a:buSzTx/>
              <a:buFontTx/>
              <a:buNone/>
              <a:tabLst>
                <a:tab pos="393061" algn="l"/>
              </a:tabLst>
              <a:defRPr/>
            </a:pP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購物年金及基本</a:t>
            </a:r>
            <a:r>
              <a:rPr kumimoji="0" lang="en-US" altLang="zh-TW"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10</a:t>
            </a:r>
            <a:r>
              <a:rPr kumimoji="0" lang="zh-TW" altLang="en-US" sz="2400" b="0" i="0" u="none" strike="noStrike" kern="1200" cap="none" spc="0" normalizeH="0" baseline="0" noProof="0" dirty="0">
                <a:ln>
                  <a:noFill/>
                </a:ln>
                <a:solidFill>
                  <a:srgbClr val="28AAE1"/>
                </a:solidFill>
                <a:effectLst/>
                <a:uLnTx/>
                <a:uFillTx/>
                <a:latin typeface="Microsoft JhengHei" panose="020B0604030504040204" pitchFamily="34" charset="-120"/>
                <a:ea typeface="Microsoft JhengHei" panose="020B0604030504040204" pitchFamily="34" charset="-120"/>
                <a:cs typeface="+mn-cs"/>
              </a:rPr>
              <a:t>顧客</a:t>
            </a:r>
            <a:r>
              <a:rPr kumimoji="0" lang="en-US" sz="2400" b="0" i="0" u="none" strike="noStrike" kern="1200" cap="none" spc="0" normalizeH="0" baseline="0" noProof="0" dirty="0">
                <a:ln w="3175">
                  <a:noFill/>
                </a:ln>
                <a:solidFill>
                  <a:srgbClr val="28AAE1"/>
                </a:solidFill>
                <a:effectLst/>
                <a:uLnTx/>
                <a:uFillTx/>
                <a:latin typeface="Microsoft JhengHei" panose="020B0604030504040204" pitchFamily="34" charset="-120"/>
                <a:ea typeface="Microsoft JhengHei" panose="020B0604030504040204" pitchFamily="34" charset="-120"/>
                <a:cs typeface="+mn-cs"/>
              </a:rPr>
              <a:t> </a:t>
            </a:r>
          </a:p>
        </p:txBody>
      </p:sp>
      <p:sp>
        <p:nvSpPr>
          <p:cNvPr id="10" name="Rectangle 9"/>
          <p:cNvSpPr/>
          <p:nvPr/>
        </p:nvSpPr>
        <p:spPr>
          <a:xfrm>
            <a:off x="6061167" y="5384402"/>
            <a:ext cx="6888480" cy="947802"/>
          </a:xfrm>
          <a:prstGeom prst="rect">
            <a:avLst/>
          </a:prstGeom>
        </p:spPr>
        <p:txBody>
          <a:bodyPr wrap="square" lIns="91292" tIns="45646" rIns="91292" bIns="45646">
            <a:spAutoFit/>
          </a:bodyPr>
          <a:lstStyle/>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en-US" sz="2200" b="0" i="0" u="none" strike="noStrike" kern="1200" cap="none" spc="0" normalizeH="0" baseline="0" noProof="0" dirty="0">
                <a:ln w="3175">
                  <a:noFill/>
                </a:ln>
                <a:solidFill>
                  <a:prstClr val="white"/>
                </a:solidFill>
                <a:effectLst/>
                <a:uLnTx/>
                <a:uFillTx/>
                <a:latin typeface="Calibri"/>
                <a:ea typeface="Microsoft JhengHei" panose="020B0604030504040204" pitchFamily="34" charset="-120"/>
                <a:cs typeface="+mn-cs"/>
              </a:rPr>
              <a:t>HK$110,400 ($14,400) average monthly commissions </a:t>
            </a:r>
          </a:p>
          <a:p>
            <a:pPr marL="0" marR="0" lvl="1" indent="0" algn="l" defTabSz="912914" rtl="0" eaLnBrk="1" fontAlgn="auto" latinLnBrk="0" hangingPunct="1">
              <a:lnSpc>
                <a:spcPct val="100000"/>
              </a:lnSpc>
              <a:spcBef>
                <a:spcPct val="40000"/>
              </a:spcBef>
              <a:spcAft>
                <a:spcPts val="0"/>
              </a:spcAft>
              <a:buClrTx/>
              <a:buSzTx/>
              <a:buFontTx/>
              <a:buNone/>
              <a:tabLst/>
              <a:defRPr/>
            </a:pP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平均每月</a:t>
            </a:r>
            <a:r>
              <a:rPr kumimoji="0" lang="en-US" sz="2400" b="0" i="0" u="none" strike="noStrike" kern="1200" cap="none" spc="0" normalizeH="0" baseline="0" noProof="0" dirty="0">
                <a:ln w="3175">
                  <a:noFill/>
                </a:ln>
                <a:solidFill>
                  <a:prstClr val="white"/>
                </a:solidFill>
                <a:effectLst/>
                <a:uLnTx/>
                <a:uFillTx/>
                <a:latin typeface="Microsoft JhengHei" panose="020B0604030504040204" pitchFamily="34" charset="-120"/>
                <a:ea typeface="Microsoft JhengHei" panose="020B0604030504040204" pitchFamily="34" charset="-120"/>
                <a:cs typeface="+mn-cs"/>
              </a:rPr>
              <a:t>HK$110,400</a:t>
            </a:r>
            <a:r>
              <a:rPr kumimoji="0" lang="zh-CN"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 </a:t>
            </a:r>
            <a:r>
              <a:rPr kumimoji="0" lang="en-US" altLang="zh-TW"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($14,400)</a:t>
            </a:r>
            <a:r>
              <a:rPr kumimoji="0" lang="zh-TW" altLang="en-US" sz="24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mn-cs"/>
              </a:rPr>
              <a:t>的佣金收入 </a:t>
            </a:r>
          </a:p>
        </p:txBody>
      </p:sp>
      <p:sp>
        <p:nvSpPr>
          <p:cNvPr id="11" name="Multiply 10">
            <a:extLst>
              <a:ext uri="{FF2B5EF4-FFF2-40B4-BE49-F238E27FC236}">
                <a16:creationId xmlns:a16="http://schemas.microsoft.com/office/drawing/2014/main" id="{88400BC2-5809-794D-A06B-77981B6B4E94}"/>
              </a:ext>
            </a:extLst>
          </p:cNvPr>
          <p:cNvSpPr/>
          <p:nvPr/>
        </p:nvSpPr>
        <p:spPr>
          <a:xfrm>
            <a:off x="7650631" y="437708"/>
            <a:ext cx="2217682" cy="2217682"/>
          </a:xfrm>
          <a:prstGeom prst="mathMultiply">
            <a:avLst/>
          </a:prstGeom>
          <a:solidFill>
            <a:srgbClr val="FF0000">
              <a:alpha val="55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Tree>
    <p:extLst>
      <p:ext uri="{BB962C8B-B14F-4D97-AF65-F5344CB8AC3E}">
        <p14:creationId xmlns:p14="http://schemas.microsoft.com/office/powerpoint/2010/main" val="21067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E2210BD-5D29-8D46-B33B-899499481706}"/>
              </a:ext>
            </a:extLst>
          </p:cNvPr>
          <p:cNvSpPr/>
          <p:nvPr/>
        </p:nvSpPr>
        <p:spPr>
          <a:xfrm>
            <a:off x="5705" y="2127913"/>
            <a:ext cx="6096248" cy="2412724"/>
          </a:xfrm>
          <a:prstGeom prst="rect">
            <a:avLst/>
          </a:prstGeom>
          <a:solidFill>
            <a:srgbClr val="A4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Microsoft JhengHei" panose="020B0604030504040204" pitchFamily="34" charset="-120"/>
              <a:ea typeface="Microsoft JhengHei" panose="020B0604030504040204" pitchFamily="34" charset="-120"/>
            </a:endParaRPr>
          </a:p>
        </p:txBody>
      </p:sp>
      <p:sp>
        <p:nvSpPr>
          <p:cNvPr id="22" name="Rectangle 21">
            <a:extLst>
              <a:ext uri="{FF2B5EF4-FFF2-40B4-BE49-F238E27FC236}">
                <a16:creationId xmlns:a16="http://schemas.microsoft.com/office/drawing/2014/main" id="{95084871-2D20-4A4F-B52B-24FE890B9260}"/>
              </a:ext>
            </a:extLst>
          </p:cNvPr>
          <p:cNvSpPr/>
          <p:nvPr/>
        </p:nvSpPr>
        <p:spPr>
          <a:xfrm>
            <a:off x="6115710" y="4512112"/>
            <a:ext cx="6090296" cy="2400299"/>
          </a:xfrm>
          <a:prstGeom prst="rect">
            <a:avLst/>
          </a:prstGeom>
          <a:solidFill>
            <a:srgbClr val="A411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F3F3F"/>
              </a:solidFill>
              <a:effectLst/>
              <a:uLnTx/>
              <a:uFillTx/>
              <a:latin typeface="Microsoft JhengHei" panose="020B0604030504040204" pitchFamily="34" charset="-120"/>
              <a:ea typeface="Microsoft JhengHei" panose="020B0604030504040204" pitchFamily="34" charset="-120"/>
            </a:endParaRPr>
          </a:p>
        </p:txBody>
      </p:sp>
      <p:pic>
        <p:nvPicPr>
          <p:cNvPr id="3" name="Picture Placeholder 2">
            <a:extLst>
              <a:ext uri="{FF2B5EF4-FFF2-40B4-BE49-F238E27FC236}">
                <a16:creationId xmlns:a16="http://schemas.microsoft.com/office/drawing/2014/main" id="{4AEA91EF-D786-BF43-93E3-1CD46D2C7B8B}"/>
              </a:ext>
            </a:extLst>
          </p:cNvPr>
          <p:cNvPicPr>
            <a:picLocks noGrp="1" noChangeAspect="1"/>
          </p:cNvPicPr>
          <p:nvPr>
            <p:ph type="pic" sz="quarter" idx="14"/>
          </p:nvPr>
        </p:nvPicPr>
        <p:blipFill>
          <a:blip r:embed="rId2"/>
          <a:srcRect t="12576" b="12576"/>
          <a:stretch>
            <a:fillRect/>
          </a:stretch>
        </p:blipFill>
        <p:spPr>
          <a:xfrm>
            <a:off x="6096000" y="2127912"/>
            <a:ext cx="6097588" cy="2386012"/>
          </a:xfrm>
        </p:spPr>
      </p:pic>
      <p:pic>
        <p:nvPicPr>
          <p:cNvPr id="5" name="Picture Placeholder 4">
            <a:extLst>
              <a:ext uri="{FF2B5EF4-FFF2-40B4-BE49-F238E27FC236}">
                <a16:creationId xmlns:a16="http://schemas.microsoft.com/office/drawing/2014/main" id="{2086F813-A12B-3246-89AE-256144B2205B}"/>
              </a:ext>
            </a:extLst>
          </p:cNvPr>
          <p:cNvPicPr>
            <a:picLocks noGrp="1" noChangeAspect="1"/>
          </p:cNvPicPr>
          <p:nvPr>
            <p:ph type="pic" sz="quarter" idx="19"/>
          </p:nvPr>
        </p:nvPicPr>
        <p:blipFill rotWithShape="1">
          <a:blip r:embed="rId3"/>
          <a:srcRect l="5060" t="28635" r="9711" b="21531"/>
          <a:stretch/>
        </p:blipFill>
        <p:spPr>
          <a:xfrm>
            <a:off x="0" y="4503738"/>
            <a:ext cx="6102350" cy="2379662"/>
          </a:xfrm>
        </p:spPr>
      </p:pic>
      <p:sp>
        <p:nvSpPr>
          <p:cNvPr id="1238" name="Shape 1238"/>
          <p:cNvSpPr/>
          <p:nvPr/>
        </p:nvSpPr>
        <p:spPr>
          <a:xfrm>
            <a:off x="570934" y="2367191"/>
            <a:ext cx="4767562" cy="1813812"/>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algn="r">
              <a:defRPr sz="6000">
                <a:solidFill>
                  <a:srgbClr val="000000"/>
                </a:solidFill>
                <a:latin typeface="Lato Light"/>
                <a:ea typeface="Lato Light"/>
                <a:cs typeface="Lato Light"/>
                <a:sym typeface="Lato Ligh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By solely relying on </a:t>
            </a:r>
            <a:r>
              <a:rPr kumimoji="0" lang="en-US" sz="2800" b="0" i="0" u="sng"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your</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 efforts and results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單</a:t>
            </a:r>
            <a:r>
              <a:rPr kumimoji="0" lang="zh-TW" altLang="en-US" sz="2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靠</a:t>
            </a:r>
            <a:r>
              <a:rPr kumimoji="0" lang="zh-TW" altLang="en-US" sz="2800" b="0" i="0" u="sng"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你一</a:t>
            </a:r>
            <a:r>
              <a:rPr kumimoji="0" lang="zh-TW" altLang="en-US" sz="2800" b="0" i="0" u="sng"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個人</a:t>
            </a: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的努力與成果</a:t>
            </a:r>
          </a:p>
        </p:txBody>
      </p:sp>
      <p:sp>
        <p:nvSpPr>
          <p:cNvPr id="16" name="Shape 738">
            <a:extLst>
              <a:ext uri="{FF2B5EF4-FFF2-40B4-BE49-F238E27FC236}">
                <a16:creationId xmlns:a16="http://schemas.microsoft.com/office/drawing/2014/main" id="{78001700-9A41-1344-AF0C-D1A0133F0E8D}"/>
              </a:ext>
            </a:extLst>
          </p:cNvPr>
          <p:cNvSpPr/>
          <p:nvPr/>
        </p:nvSpPr>
        <p:spPr>
          <a:xfrm>
            <a:off x="1636433" y="402452"/>
            <a:ext cx="8931041" cy="12714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t">
            <a:normAutofit fontScale="47500" lnSpcReduction="20000"/>
          </a:bodyPr>
          <a:lstStyle>
            <a:lvl1pPr algn="ctr">
              <a:defRPr sz="11000">
                <a:solidFill>
                  <a:srgbClr val="000000"/>
                </a:solidFill>
                <a:latin typeface="Lato Light"/>
                <a:ea typeface="Lato Light"/>
                <a:cs typeface="Lato Light"/>
                <a:sym typeface="Lato Ligh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Achieve your goals</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96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達</a:t>
            </a:r>
            <a:r>
              <a:rPr kumimoji="0" lang="zh-TW" altLang="en-US" sz="9600" b="1" i="0" u="none" strike="noStrike" kern="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成</a:t>
            </a:r>
            <a:r>
              <a:rPr kumimoji="0" lang="zh-TW" altLang="en-US" sz="9600" b="0" i="0" u="none" strike="noStrike" kern="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你的</a:t>
            </a:r>
            <a:r>
              <a:rPr kumimoji="0" lang="zh-TW" altLang="en-US" sz="9600" b="1"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rPr>
              <a:t>目標</a:t>
            </a:r>
          </a:p>
          <a:p>
            <a:pPr marL="0" marR="0" lvl="0" indent="0" algn="ctr" defTabSz="412750" rtl="0" eaLnBrk="1" fontAlgn="auto" latinLnBrk="0" hangingPunct="0">
              <a:lnSpc>
                <a:spcPct val="100000"/>
              </a:lnSpc>
              <a:spcBef>
                <a:spcPts val="0"/>
              </a:spcBef>
              <a:spcAft>
                <a:spcPts val="0"/>
              </a:spcAft>
              <a:buClrTx/>
              <a:buSzTx/>
              <a:buFontTx/>
              <a:buNone/>
              <a:tabLst/>
              <a:defRPr/>
            </a:pPr>
            <a:endParaRPr kumimoji="0" sz="66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Lato Light"/>
            </a:endParaRPr>
          </a:p>
        </p:txBody>
      </p:sp>
      <p:sp>
        <p:nvSpPr>
          <p:cNvPr id="17" name="Shape 1238">
            <a:extLst>
              <a:ext uri="{FF2B5EF4-FFF2-40B4-BE49-F238E27FC236}">
                <a16:creationId xmlns:a16="http://schemas.microsoft.com/office/drawing/2014/main" id="{3F40EEBE-94F0-B741-8AC4-14F224C7C051}"/>
              </a:ext>
            </a:extLst>
          </p:cNvPr>
          <p:cNvSpPr/>
          <p:nvPr/>
        </p:nvSpPr>
        <p:spPr>
          <a:xfrm>
            <a:off x="6530200" y="4793812"/>
            <a:ext cx="5395796" cy="1813812"/>
          </a:xfrm>
          <a:prstGeom prst="rect">
            <a:avLst/>
          </a:prstGeom>
          <a:ln w="3175">
            <a:miter lim="400000"/>
          </a:ln>
          <a:extLst>
            <a:ext uri="{C572A759-6A51-4108-AA02-DFA0A04FC94B}">
              <ma14:wrappingTextBoxFlag xmlns="" xmlns:ma14="http://schemas.microsoft.com/office/mac/drawingml/2011/main" val="1"/>
            </a:ext>
          </a:extLst>
        </p:spPr>
        <p:txBody>
          <a:bodyPr lIns="19050" tIns="19050" rIns="19050" bIns="19050" anchor="ctr">
            <a:noAutofit/>
          </a:bodyPr>
          <a:lstStyle>
            <a:lvl1pPr algn="r">
              <a:defRPr sz="6000">
                <a:solidFill>
                  <a:srgbClr val="000000"/>
                </a:solidFill>
                <a:latin typeface="Lato Light"/>
                <a:ea typeface="Lato Light"/>
                <a:cs typeface="Lato Light"/>
                <a:sym typeface="Lato Ligh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By building two (2) teams of </a:t>
            </a:r>
            <a:b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br>
            <a:r>
              <a:rPr kumimoji="0" lang="en-US" sz="2800" b="0" i="0" u="none" strike="noStrike" kern="1200" cap="none" spc="0" normalizeH="0" baseline="0" noProof="0" dirty="0" err="1">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UnFranchise</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 Owners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藉由打造兩</a:t>
            </a:r>
            <a:r>
              <a:rPr kumimoji="0" lang="en-US" altLang="zh-TW"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(2)</a:t>
            </a:r>
            <a:r>
              <a:rPr kumimoji="0" lang="zh-TW" altLang="en-US" sz="2800" b="0" i="0" u="none" strike="noStrike" kern="1200" cap="none" spc="0" normalizeH="0" baseline="0" noProof="0" dirty="0" smtClean="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個超</a:t>
            </a:r>
            <a:r>
              <a:rPr kumimoji="0" lang="zh-TW" altLang="en-US" sz="2800" b="0" i="0" u="none" strike="noStrike" kern="120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cs typeface="Century Gothic" charset="0"/>
                <a:sym typeface="Lato Light"/>
              </a:rPr>
              <a:t>連鎖店主團隊</a:t>
            </a:r>
          </a:p>
        </p:txBody>
      </p:sp>
      <p:sp>
        <p:nvSpPr>
          <p:cNvPr id="21" name="Shape 1703">
            <a:extLst>
              <a:ext uri="{FF2B5EF4-FFF2-40B4-BE49-F238E27FC236}">
                <a16:creationId xmlns:a16="http://schemas.microsoft.com/office/drawing/2014/main" id="{602BCAF0-67C6-C344-BFC4-3DCEC20102A8}"/>
              </a:ext>
            </a:extLst>
          </p:cNvPr>
          <p:cNvSpPr/>
          <p:nvPr/>
        </p:nvSpPr>
        <p:spPr>
          <a:xfrm>
            <a:off x="6096000" y="2140337"/>
            <a:ext cx="6110006" cy="2373587"/>
          </a:xfrm>
          <a:prstGeom prst="rect">
            <a:avLst/>
          </a:prstGeom>
          <a:solidFill>
            <a:srgbClr val="000000">
              <a:alpha val="39000"/>
            </a:srgb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grpSp>
        <p:nvGrpSpPr>
          <p:cNvPr id="1234" name="Group 1234"/>
          <p:cNvGrpSpPr/>
          <p:nvPr/>
        </p:nvGrpSpPr>
        <p:grpSpPr>
          <a:xfrm rot="10800000">
            <a:off x="5829350" y="3298925"/>
            <a:ext cx="502989" cy="353548"/>
            <a:chOff x="0" y="0"/>
            <a:chExt cx="1021556" cy="1021556"/>
          </a:xfrm>
        </p:grpSpPr>
        <p:sp>
          <p:nvSpPr>
            <p:cNvPr id="1232" name="Shape 1232"/>
            <p:cNvSpPr/>
            <p:nvPr/>
          </p:nvSpPr>
          <p:spPr>
            <a:xfrm>
              <a:off x="0" y="0"/>
              <a:ext cx="1021557" cy="1021557"/>
            </a:xfrm>
            <a:prstGeom prst="rect">
              <a:avLst/>
            </a:prstGeom>
            <a:solidFill>
              <a:srgbClr val="282828"/>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sp>
          <p:nvSpPr>
            <p:cNvPr id="1233" name="Shape 1233"/>
            <p:cNvSpPr/>
            <p:nvPr/>
          </p:nvSpPr>
          <p:spPr>
            <a:xfrm rot="10800000">
              <a:off x="401850" y="332978"/>
              <a:ext cx="217856" cy="355601"/>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800">
                  <a:solidFill>
                    <a:srgbClr val="000000"/>
                  </a:solidFill>
                  <a:latin typeface="Roboto Regular"/>
                  <a:ea typeface="Roboto Regular"/>
                  <a:cs typeface="Roboto Regular"/>
                  <a:sym typeface="Roboto Regular"/>
                </a:defRPr>
              </a:pPr>
              <a:endParaRPr kumimoji="0" sz="900" b="0"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sym typeface="Roboto Regular"/>
              </a:endParaRPr>
            </a:p>
          </p:txBody>
        </p:sp>
      </p:grpSp>
      <p:sp>
        <p:nvSpPr>
          <p:cNvPr id="24" name="Shape 1703">
            <a:extLst>
              <a:ext uri="{FF2B5EF4-FFF2-40B4-BE49-F238E27FC236}">
                <a16:creationId xmlns:a16="http://schemas.microsoft.com/office/drawing/2014/main" id="{DB3EA147-7F34-FE44-AE61-F236600AE7B1}"/>
              </a:ext>
            </a:extLst>
          </p:cNvPr>
          <p:cNvSpPr/>
          <p:nvPr/>
        </p:nvSpPr>
        <p:spPr>
          <a:xfrm>
            <a:off x="5705" y="4513924"/>
            <a:ext cx="6110006" cy="2373587"/>
          </a:xfrm>
          <a:prstGeom prst="rect">
            <a:avLst/>
          </a:prstGeom>
          <a:solidFill>
            <a:srgbClr val="000000">
              <a:alpha val="39000"/>
            </a:srgbClr>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dirty="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grpSp>
        <p:nvGrpSpPr>
          <p:cNvPr id="1237" name="Group 1237"/>
          <p:cNvGrpSpPr/>
          <p:nvPr/>
        </p:nvGrpSpPr>
        <p:grpSpPr>
          <a:xfrm>
            <a:off x="5829351" y="5523944"/>
            <a:ext cx="502989" cy="353548"/>
            <a:chOff x="0" y="0"/>
            <a:chExt cx="1021556" cy="1021556"/>
          </a:xfrm>
        </p:grpSpPr>
        <p:sp>
          <p:nvSpPr>
            <p:cNvPr id="1235" name="Shape 1235"/>
            <p:cNvSpPr/>
            <p:nvPr/>
          </p:nvSpPr>
          <p:spPr>
            <a:xfrm>
              <a:off x="0" y="0"/>
              <a:ext cx="1021557" cy="1021557"/>
            </a:xfrm>
            <a:prstGeom prst="rect">
              <a:avLst/>
            </a:prstGeom>
            <a:solidFill>
              <a:srgbClr val="282828"/>
            </a:solidFill>
            <a:ln w="3175" cap="flat">
              <a:noFill/>
              <a:miter lim="400000"/>
            </a:ln>
            <a:effectLst/>
          </p:spPr>
          <p:txBody>
            <a:bodyPr wrap="square" lIns="19050" tIns="19050" rIns="19050" bIns="19050" numCol="1" anchor="ctr">
              <a:noAutofit/>
            </a:bodyP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Light"/>
                  <a:ea typeface="Helvetica Light"/>
                  <a:cs typeface="Helvetica Light"/>
                  <a:sym typeface="Helvetica Light"/>
                </a:defRPr>
              </a:pPr>
              <a:endParaRPr kumimoji="0" sz="1500" b="0" i="0" u="none" strike="noStrike" kern="0" cap="none" spc="0" normalizeH="0" baseline="0" noProof="0">
                <a:ln>
                  <a:noFill/>
                </a:ln>
                <a:solidFill>
                  <a:srgbClr val="FFFFFF"/>
                </a:solidFill>
                <a:effectLst/>
                <a:uLnTx/>
                <a:uFillTx/>
                <a:latin typeface="Microsoft JhengHei" panose="020B0604030504040204" pitchFamily="34" charset="-120"/>
                <a:ea typeface="Microsoft JhengHei" panose="020B0604030504040204" pitchFamily="34" charset="-120"/>
                <a:sym typeface="Helvetica Light"/>
              </a:endParaRPr>
            </a:p>
          </p:txBody>
        </p:sp>
        <p:sp>
          <p:nvSpPr>
            <p:cNvPr id="1236" name="Shape 1236"/>
            <p:cNvSpPr/>
            <p:nvPr/>
          </p:nvSpPr>
          <p:spPr>
            <a:xfrm rot="10800000">
              <a:off x="401850" y="332978"/>
              <a:ext cx="217856" cy="355601"/>
            </a:xfrm>
            <a:custGeom>
              <a:avLst/>
              <a:gdLst/>
              <a:ahLst/>
              <a:cxnLst>
                <a:cxn ang="0">
                  <a:pos x="wd2" y="hd2"/>
                </a:cxn>
                <a:cxn ang="5400000">
                  <a:pos x="wd2" y="hd2"/>
                </a:cxn>
                <a:cxn ang="10800000">
                  <a:pos x="wd2" y="hd2"/>
                </a:cxn>
                <a:cxn ang="16200000">
                  <a:pos x="wd2" y="hd2"/>
                </a:cxn>
              </a:cxnLst>
              <a:rect l="0" t="0" r="r" b="b"/>
              <a:pathLst>
                <a:path w="21600" h="21600" extrusionOk="0">
                  <a:moveTo>
                    <a:pt x="4010" y="0"/>
                  </a:moveTo>
                  <a:lnTo>
                    <a:pt x="0" y="2462"/>
                  </a:lnTo>
                  <a:lnTo>
                    <a:pt x="13671" y="10800"/>
                  </a:lnTo>
                  <a:lnTo>
                    <a:pt x="0" y="19194"/>
                  </a:lnTo>
                  <a:lnTo>
                    <a:pt x="4010" y="21600"/>
                  </a:lnTo>
                  <a:lnTo>
                    <a:pt x="21600" y="10800"/>
                  </a:lnTo>
                  <a:lnTo>
                    <a:pt x="4010" y="0"/>
                  </a:lnTo>
                </a:path>
              </a:pathLst>
            </a:custGeom>
            <a:solidFill>
              <a:srgbClr val="FFFFFF"/>
            </a:solidFill>
            <a:ln w="3175" cap="flat">
              <a:noFill/>
              <a:miter lim="400000"/>
            </a:ln>
            <a:effectLst/>
          </p:spPr>
          <p:txBody>
            <a:bodyPr wrap="square" lIns="22860" tIns="22860" rIns="22860" bIns="2286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800">
                  <a:solidFill>
                    <a:srgbClr val="000000"/>
                  </a:solidFill>
                  <a:latin typeface="Roboto Regular"/>
                  <a:ea typeface="Roboto Regular"/>
                  <a:cs typeface="Roboto Regular"/>
                  <a:sym typeface="Roboto Regular"/>
                </a:defRPr>
              </a:pPr>
              <a:endParaRPr kumimoji="0" sz="900" b="0" i="0" u="none" strike="noStrike" kern="0" cap="none" spc="0" normalizeH="0" baseline="0" noProof="0">
                <a:ln>
                  <a:noFill/>
                </a:ln>
                <a:solidFill>
                  <a:srgbClr val="000000"/>
                </a:solidFill>
                <a:effectLst/>
                <a:uLnTx/>
                <a:uFillTx/>
                <a:latin typeface="Microsoft JhengHei" panose="020B0604030504040204" pitchFamily="34" charset="-120"/>
                <a:ea typeface="Microsoft JhengHei" panose="020B0604030504040204" pitchFamily="34" charset="-120"/>
                <a:sym typeface="Roboto Regular"/>
              </a:endParaRPr>
            </a:p>
          </p:txBody>
        </p:sp>
      </p:grpSp>
      <p:sp>
        <p:nvSpPr>
          <p:cNvPr id="18" name="Shape 738">
            <a:extLst>
              <a:ext uri="{FF2B5EF4-FFF2-40B4-BE49-F238E27FC236}">
                <a16:creationId xmlns:a16="http://schemas.microsoft.com/office/drawing/2014/main" id="{7A6E1577-D73F-4E4B-BA9B-040FA0719148}"/>
              </a:ext>
            </a:extLst>
          </p:cNvPr>
          <p:cNvSpPr/>
          <p:nvPr/>
        </p:nvSpPr>
        <p:spPr>
          <a:xfrm>
            <a:off x="5185549" y="3845331"/>
            <a:ext cx="1818812" cy="1271413"/>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19050" tIns="19050" rIns="19050" bIns="19050" numCol="1" anchor="ctr">
            <a:normAutofit fontScale="92500" lnSpcReduction="10000"/>
          </a:bodyPr>
          <a:lstStyle>
            <a:lvl1pPr algn="ctr">
              <a:defRPr sz="11000">
                <a:solidFill>
                  <a:srgbClr val="000000"/>
                </a:solidFill>
                <a:latin typeface="Lato Light"/>
                <a:ea typeface="Lato Light"/>
                <a:cs typeface="Lato Light"/>
                <a:sym typeface="Lato Ligh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750231"/>
                  </a:solidFill>
                </a:ln>
                <a:solidFill>
                  <a:srgbClr val="FFFFFF"/>
                </a:solidFill>
                <a:effectLst/>
                <a:uLnTx/>
                <a:uFillTx/>
                <a:latin typeface="Arial" panose="020B0604020202020204" pitchFamily="34" charset="0"/>
                <a:ea typeface="Microsoft JhengHei" panose="020B0604030504040204" pitchFamily="34" charset="-120"/>
                <a:cs typeface="Arial" panose="020B0604020202020204" pitchFamily="34" charset="0"/>
                <a:sym typeface="Lato Light"/>
              </a:rPr>
              <a:t>OR</a:t>
            </a:r>
          </a:p>
          <a:p>
            <a:pPr marL="0" marR="0" lvl="0" indent="0" algn="ctr" defTabSz="412750" rtl="0" eaLnBrk="1" fontAlgn="auto" latinLnBrk="0" hangingPunct="0">
              <a:lnSpc>
                <a:spcPct val="100000"/>
              </a:lnSpc>
              <a:spcBef>
                <a:spcPts val="0"/>
              </a:spcBef>
              <a:spcAft>
                <a:spcPts val="0"/>
              </a:spcAft>
              <a:buClrTx/>
              <a:buSzTx/>
              <a:buFontTx/>
              <a:buNone/>
              <a:tabLst/>
              <a:defRPr/>
            </a:pPr>
            <a:r>
              <a:rPr kumimoji="0" lang="zh-TW" altLang="en-US" sz="3600" b="1" i="0" u="none" strike="noStrike" kern="0" cap="none" spc="0" normalizeH="0" baseline="0" noProof="0" dirty="0">
                <a:ln>
                  <a:solidFill>
                    <a:srgbClr val="750231"/>
                  </a:solidFill>
                </a:ln>
                <a:solidFill>
                  <a:srgbClr val="FFFFFF"/>
                </a:solidFill>
                <a:effectLst/>
                <a:uLnTx/>
                <a:uFillTx/>
                <a:latin typeface="Microsoft JhengHei" panose="020B0604030504040204" pitchFamily="34" charset="-120"/>
                <a:ea typeface="Microsoft JhengHei" panose="020B0604030504040204" pitchFamily="34" charset="-120"/>
                <a:sym typeface="Lato Light"/>
              </a:rPr>
              <a:t>或是</a:t>
            </a:r>
          </a:p>
        </p:txBody>
      </p:sp>
    </p:spTree>
    <p:extLst>
      <p:ext uri="{BB962C8B-B14F-4D97-AF65-F5344CB8AC3E}">
        <p14:creationId xmlns:p14="http://schemas.microsoft.com/office/powerpoint/2010/main" val="941990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1+#ppt_w/2"/>
                                          </p:val>
                                        </p:tav>
                                        <p:tav tm="100000">
                                          <p:val>
                                            <p:strVal val="#ppt_x"/>
                                          </p:val>
                                        </p:tav>
                                      </p:tavLst>
                                    </p:anim>
                                    <p:anim calcmode="lin" valueType="num">
                                      <p:cBhvr additive="base">
                                        <p:cTn id="12" dur="75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E3BD"/>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2F4A71A-1A1A-D84E-83FA-6D94555B989D}"/>
              </a:ext>
            </a:extLst>
          </p:cNvPr>
          <p:cNvSpPr/>
          <p:nvPr/>
        </p:nvSpPr>
        <p:spPr>
          <a:xfrm>
            <a:off x="-9932" y="982278"/>
            <a:ext cx="3027192" cy="193899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Change how you buy, and where you buy...</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改</a:t>
            </a:r>
            <a:r>
              <a:rPr kumimoji="0" lang="zh-TW" altLang="en-US" sz="24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變你的 </a:t>
            </a:r>
            <a:r>
              <a:rPr kumimoji="0" lang="zh-TW" altLang="en-US"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購物方式和購物地點</a:t>
            </a:r>
            <a:r>
              <a:rPr kumimoji="0" lang="en-US" altLang="zh-TW" sz="24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a:t>
            </a:r>
          </a:p>
        </p:txBody>
      </p:sp>
      <p:sp>
        <p:nvSpPr>
          <p:cNvPr id="11" name="Rectangle 10">
            <a:extLst>
              <a:ext uri="{FF2B5EF4-FFF2-40B4-BE49-F238E27FC236}">
                <a16:creationId xmlns:a16="http://schemas.microsoft.com/office/drawing/2014/main" id="{31686F1B-F07A-6D44-8037-66209EAC3E9D}"/>
              </a:ext>
            </a:extLst>
          </p:cNvPr>
          <p:cNvSpPr/>
          <p:nvPr/>
        </p:nvSpPr>
        <p:spPr>
          <a:xfrm>
            <a:off x="298216" y="3556834"/>
            <a:ext cx="2617199"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000" b="0" i="0" u="none" strike="noStrike" kern="1200" cap="none" spc="0" normalizeH="0" baseline="0" noProof="0" dirty="0" smtClean="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“What you are going to buy anyway!”</a:t>
            </a:r>
            <a:endParaRPr kumimoji="0" lang="en-US" sz="20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0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「你無</a:t>
            </a:r>
            <a:r>
              <a:rPr kumimoji="0" lang="zh-TW" altLang="en-US" sz="20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論如何都要購買的必需品！」</a:t>
            </a:r>
          </a:p>
        </p:txBody>
      </p:sp>
      <p:sp>
        <p:nvSpPr>
          <p:cNvPr id="12" name="Rectangle 11">
            <a:extLst>
              <a:ext uri="{FF2B5EF4-FFF2-40B4-BE49-F238E27FC236}">
                <a16:creationId xmlns:a16="http://schemas.microsoft.com/office/drawing/2014/main" id="{1C6F9E0E-B0A2-924B-BF7F-AFE61951ED31}"/>
              </a:ext>
            </a:extLst>
          </p:cNvPr>
          <p:cNvSpPr/>
          <p:nvPr/>
        </p:nvSpPr>
        <p:spPr>
          <a:xfrm>
            <a:off x="8568427" y="982278"/>
            <a:ext cx="3056262" cy="452431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SHOP.COM/??? PCID &amp; PSWD on “Every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Computer</a:t>
            </a: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在「自己的每一台電腦」上儲</a:t>
            </a:r>
            <a:r>
              <a:rPr kumimoji="0" lang="zh-TW" altLang="en-US" sz="16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存你的</a:t>
            </a:r>
            <a:r>
              <a:rPr kumimoji="0" lang="en-US" altLang="zh-TW"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SHOP.COM</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網站優惠顧客編號與密碼</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“Surf” SHOP.COM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site</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「瀏覽」 </a:t>
            </a:r>
            <a:r>
              <a:rPr kumimoji="0" lang="en-US" altLang="zh-TW"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SHOP.COM</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網站</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Conduct inventory of “Stores” you currently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buy</a:t>
            </a: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from</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檢</a:t>
            </a:r>
            <a:r>
              <a:rPr kumimoji="0" lang="zh-TW" altLang="en-US" sz="16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視你目</a:t>
            </a: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前消費的「店家」</a:t>
            </a:r>
            <a:endPar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Install “Shop </a:t>
            </a:r>
            <a:r>
              <a:rPr kumimoji="0" lang="id-ID" sz="1600" b="0" i="0" u="none" strike="noStrike" kern="1200" cap="none" spc="0" normalizeH="0" baseline="0" noProof="0" dirty="0" err="1">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Buddy</a:t>
            </a:r>
            <a:r>
              <a:rPr kumimoji="0" lang="id-ID" sz="1600" b="0" i="0" u="none" strike="noStrike" kern="1200" cap="none" spc="0" normalizeH="0" baseline="0" noProof="0" dirty="0">
                <a:ln>
                  <a:noFill/>
                </a:ln>
                <a:solidFill>
                  <a:prstClr val="black"/>
                </a:solidFill>
                <a:effectLst/>
                <a:uLnTx/>
                <a:uFillTx/>
                <a:latin typeface="Calibri Light" panose="020F0302020204030204"/>
                <a:ea typeface="Microsoft JhengHei" panose="020B0604030504040204" pitchFamily="34" charset="-120"/>
                <a:cs typeface="Lato" panose="020F0502020204030203" pitchFamily="34" charset="0"/>
                <a:sym typeface="Helvetica"/>
              </a:rPr>
              <a:t>”</a:t>
            </a:r>
            <a: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安裝「</a:t>
            </a:r>
            <a:r>
              <a:rPr kumimoji="0" lang="id-ID" sz="1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Shop Buddy」</a:t>
            </a:r>
          </a:p>
        </p:txBody>
      </p:sp>
      <p:pic>
        <p:nvPicPr>
          <p:cNvPr id="8" name="Picture Placeholder 7">
            <a:extLst>
              <a:ext uri="{FF2B5EF4-FFF2-40B4-BE49-F238E27FC236}">
                <a16:creationId xmlns:a16="http://schemas.microsoft.com/office/drawing/2014/main" id="{2AEECF5A-B5DC-6C4A-839C-02F14114FE0E}"/>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5191" r="5191"/>
          <a:stretch>
            <a:fillRect/>
          </a:stretch>
        </p:blipFill>
        <p:spPr>
          <a:xfrm>
            <a:off x="7092939" y="1900238"/>
            <a:ext cx="1321593" cy="3193260"/>
          </a:xfrm>
        </p:spPr>
      </p:pic>
      <p:pic>
        <p:nvPicPr>
          <p:cNvPr id="6" name="Picture Placeholder 5">
            <a:extLst>
              <a:ext uri="{FF2B5EF4-FFF2-40B4-BE49-F238E27FC236}">
                <a16:creationId xmlns:a16="http://schemas.microsoft.com/office/drawing/2014/main" id="{96ABD6B1-1633-2D44-A4D3-AFF9298CABDC}"/>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810" b="8810"/>
          <a:stretch>
            <a:fillRect/>
          </a:stretch>
        </p:blipFill>
        <p:spPr/>
      </p:pic>
      <p:pic>
        <p:nvPicPr>
          <p:cNvPr id="10" name="Picture Placeholder 9">
            <a:extLst>
              <a:ext uri="{FF2B5EF4-FFF2-40B4-BE49-F238E27FC236}">
                <a16:creationId xmlns:a16="http://schemas.microsoft.com/office/drawing/2014/main" id="{852D2619-E063-9242-A89F-7469B41DB91E}"/>
              </a:ext>
            </a:extLst>
          </p:cNvPr>
          <p:cNvPicPr>
            <a:picLocks noGrp="1" noChangeAspect="1"/>
          </p:cNvPicPr>
          <p:nvPr>
            <p:ph type="pic" sz="quarter" idx="12"/>
          </p:nvPr>
        </p:nvPicPr>
        <p:blipFill>
          <a:blip r:embed="rId4" cstate="print">
            <a:extLst>
              <a:ext uri="{28A0092B-C50C-407E-A947-70E740481C1C}">
                <a14:useLocalDpi xmlns:a14="http://schemas.microsoft.com/office/drawing/2010/main" val="0"/>
              </a:ext>
            </a:extLst>
          </a:blip>
          <a:srcRect l="8894" r="8894"/>
          <a:stretch>
            <a:fillRect/>
          </a:stretch>
        </p:blipFill>
        <p:spPr>
          <a:xfrm>
            <a:off x="3236199" y="1833563"/>
            <a:ext cx="1231107" cy="3243262"/>
          </a:xfrm>
        </p:spPr>
      </p:pic>
    </p:spTree>
    <p:extLst>
      <p:ext uri="{BB962C8B-B14F-4D97-AF65-F5344CB8AC3E}">
        <p14:creationId xmlns:p14="http://schemas.microsoft.com/office/powerpoint/2010/main" val="21884503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25FC70-2B75-6243-9EDF-8E10C6D6979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2" name="Rectangle 1"/>
          <p:cNvSpPr/>
          <p:nvPr/>
        </p:nvSpPr>
        <p:spPr>
          <a:xfrm>
            <a:off x="3816824" y="781336"/>
            <a:ext cx="4558352" cy="5295331"/>
          </a:xfrm>
          <a:prstGeom prst="rect">
            <a:avLst/>
          </a:prstGeom>
          <a:solidFill>
            <a:srgbClr val="A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8" name="Title 1">
            <a:extLst>
              <a:ext uri="{FF2B5EF4-FFF2-40B4-BE49-F238E27FC236}">
                <a16:creationId xmlns:a16="http://schemas.microsoft.com/office/drawing/2014/main" id="{B4CC168A-B8C1-3A41-9B0B-C3D3B6FBA98F}"/>
              </a:ext>
            </a:extLst>
          </p:cNvPr>
          <p:cNvSpPr txBox="1">
            <a:spLocks/>
          </p:cNvSpPr>
          <p:nvPr/>
        </p:nvSpPr>
        <p:spPr>
          <a:xfrm>
            <a:off x="4091390" y="1125623"/>
            <a:ext cx="4009220" cy="467608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YOU NEED TO TAKE FULL RESPONSIBILITY FOR YOUR OWN SUCCESS.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你必</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須為自己的成功負起全部的責任。</a:t>
            </a:r>
            <a:endParaRPr kumimoji="0" 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THIS IS YOUR BUSINESS AND YOUR INCOME!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這</a:t>
            </a: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是你自</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己的事業和收入！</a:t>
            </a:r>
          </a:p>
        </p:txBody>
      </p:sp>
    </p:spTree>
    <p:extLst>
      <p:ext uri="{BB962C8B-B14F-4D97-AF65-F5344CB8AC3E}">
        <p14:creationId xmlns:p14="http://schemas.microsoft.com/office/powerpoint/2010/main" val="337715934"/>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A682CA3-68DD-8145-9D57-4974F544B60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2642" t="5808" r="23022" b="31471"/>
          <a:stretch/>
        </p:blipFill>
        <p:spPr>
          <a:xfrm>
            <a:off x="0" y="0"/>
            <a:ext cx="12192000" cy="6858000"/>
          </a:xfrm>
        </p:spPr>
      </p:pic>
      <p:sp>
        <p:nvSpPr>
          <p:cNvPr id="2" name="Rectangle 1"/>
          <p:cNvSpPr/>
          <p:nvPr/>
        </p:nvSpPr>
        <p:spPr>
          <a:xfrm>
            <a:off x="3816824" y="781336"/>
            <a:ext cx="4558352" cy="5295331"/>
          </a:xfrm>
          <a:prstGeom prst="rect">
            <a:avLst/>
          </a:prstGeom>
          <a:solidFill>
            <a:srgbClr val="A41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2" name="Title 1"/>
          <p:cNvSpPr txBox="1">
            <a:spLocks/>
          </p:cNvSpPr>
          <p:nvPr/>
        </p:nvSpPr>
        <p:spPr>
          <a:xfrm>
            <a:off x="4091390" y="885925"/>
            <a:ext cx="4009220" cy="51907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YOU CAN’T PUT YOUR MA UNFRANCHISE BUSINESS 2ND, 3RD OR 4TH ON THE PRIORITY LIST AND EXPECT IT TO PAY YOU 1ST!!</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你無</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法將自己的超連鎖事業列為第二、第三或第四順位，而期望它能</a:t>
            </a:r>
            <a:r>
              <a:rPr kumimoji="0" lang="zh-TW" altLang="en-US" sz="26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rPr>
              <a:t>為你賺</a:t>
            </a:r>
            <a:r>
              <a:rPr kumimoji="0" lang="zh-TW" altLang="en-US" sz="26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rPr>
              <a:t>取第一收入！</a:t>
            </a:r>
          </a:p>
        </p:txBody>
      </p:sp>
    </p:spTree>
    <p:extLst>
      <p:ext uri="{BB962C8B-B14F-4D97-AF65-F5344CB8AC3E}">
        <p14:creationId xmlns:p14="http://schemas.microsoft.com/office/powerpoint/2010/main" val="4150390420"/>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53B18DA4-E19B-0841-AA2F-0774F63E4CFF}"/>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335" b="4335"/>
          <a:stretch>
            <a:fillRect/>
          </a:stretch>
        </p:blipFill>
        <p:spPr/>
      </p:pic>
      <p:sp>
        <p:nvSpPr>
          <p:cNvPr id="14" name="Rectangle 13">
            <a:extLst>
              <a:ext uri="{FF2B5EF4-FFF2-40B4-BE49-F238E27FC236}">
                <a16:creationId xmlns:a16="http://schemas.microsoft.com/office/drawing/2014/main" id="{0D628934-B1FE-F149-86E4-718096406C2A}"/>
              </a:ext>
            </a:extLst>
          </p:cNvPr>
          <p:cNvSpPr/>
          <p:nvPr/>
        </p:nvSpPr>
        <p:spPr>
          <a:xfrm>
            <a:off x="633046" y="624252"/>
            <a:ext cx="10925908" cy="5609497"/>
          </a:xfrm>
          <a:prstGeom prst="rect">
            <a:avLst/>
          </a:prstGeom>
          <a:solidFill>
            <a:srgbClr val="1A1A1A">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sym typeface="Helvetica"/>
            </a:endParaRPr>
          </a:p>
        </p:txBody>
      </p:sp>
      <p:sp>
        <p:nvSpPr>
          <p:cNvPr id="16" name="Rectangle 15">
            <a:extLst>
              <a:ext uri="{FF2B5EF4-FFF2-40B4-BE49-F238E27FC236}">
                <a16:creationId xmlns:a16="http://schemas.microsoft.com/office/drawing/2014/main" id="{995E7EAE-2EF5-5347-8D8B-3E13CDBC9137}"/>
              </a:ext>
            </a:extLst>
          </p:cNvPr>
          <p:cNvSpPr/>
          <p:nvPr/>
        </p:nvSpPr>
        <p:spPr>
          <a:xfrm>
            <a:off x="2517111" y="2237538"/>
            <a:ext cx="4612341" cy="39703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Address</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Book</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Contact</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from</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Phone</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Facebook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Instagram</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Twitter</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etc</a:t>
            </a:r>
            <a:endPar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Who</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do</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you</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know</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 </a:t>
            </a:r>
            <a:r>
              <a:rPr kumimoji="0" lang="id-ID" sz="2800" b="0" i="0" u="none" strike="noStrike" kern="1200" cap="none" spc="0" normalizeH="0" baseline="0" noProof="0" dirty="0" err="1">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that</a:t>
            </a:r>
            <a:r>
              <a:rPr kumimoji="0" lang="id-ID" sz="2800" b="0" i="0" u="none" strike="noStrike" kern="1200" cap="none" spc="0" normalizeH="0" baseline="0" noProof="0" dirty="0">
                <a:ln>
                  <a:noFill/>
                </a:ln>
                <a:solidFill>
                  <a:prstClr val="white">
                    <a:lumMod val="95000"/>
                  </a:prstClr>
                </a:solidFill>
                <a:effectLst/>
                <a:uLnTx/>
                <a:uFillTx/>
                <a:latin typeface="Calibri" panose="020F0502020204030204" pitchFamily="34" charset="0"/>
                <a:ea typeface="Helvetica Neue Light" panose="02000403000000020004" pitchFamily="2" charset="0"/>
                <a:cs typeface="Lato" panose="020F0502020204030203" pitchFamily="34" charset="0"/>
                <a:sym typeface="Helvetica"/>
              </a:rPr>
              <a:t>...</a:t>
            </a:r>
          </a:p>
        </p:txBody>
      </p:sp>
      <p:sp>
        <p:nvSpPr>
          <p:cNvPr id="17" name="Shape 4762">
            <a:extLst>
              <a:ext uri="{FF2B5EF4-FFF2-40B4-BE49-F238E27FC236}">
                <a16:creationId xmlns:a16="http://schemas.microsoft.com/office/drawing/2014/main" id="{1EBACD7A-3A99-004B-BFEC-C87B3377A0F0}"/>
              </a:ext>
            </a:extLst>
          </p:cNvPr>
          <p:cNvSpPr/>
          <p:nvPr/>
        </p:nvSpPr>
        <p:spPr>
          <a:xfrm>
            <a:off x="2096650" y="2456173"/>
            <a:ext cx="319184" cy="369522"/>
          </a:xfrm>
          <a:custGeom>
            <a:avLst/>
            <a:gdLst/>
            <a:ahLst/>
            <a:cxnLst/>
            <a:rect l="0" t="0" r="0" b="0"/>
            <a:pathLst>
              <a:path w="120000" h="120000" extrusionOk="0">
                <a:moveTo>
                  <a:pt x="112673" y="119782"/>
                </a:moveTo>
                <a:lnTo>
                  <a:pt x="112673" y="119782"/>
                </a:lnTo>
                <a:cubicBezTo>
                  <a:pt x="105347" y="119782"/>
                  <a:pt x="105347" y="119782"/>
                  <a:pt x="105347" y="119782"/>
                </a:cubicBezTo>
                <a:cubicBezTo>
                  <a:pt x="105347" y="0"/>
                  <a:pt x="105347" y="0"/>
                  <a:pt x="105347" y="0"/>
                </a:cubicBezTo>
                <a:cubicBezTo>
                  <a:pt x="112673" y="0"/>
                  <a:pt x="112673" y="0"/>
                  <a:pt x="112673" y="0"/>
                </a:cubicBezTo>
                <a:cubicBezTo>
                  <a:pt x="116210" y="0"/>
                  <a:pt x="119747" y="3043"/>
                  <a:pt x="119747" y="6086"/>
                </a:cubicBezTo>
                <a:cubicBezTo>
                  <a:pt x="119747" y="113695"/>
                  <a:pt x="119747" y="113695"/>
                  <a:pt x="119747" y="113695"/>
                </a:cubicBezTo>
                <a:cubicBezTo>
                  <a:pt x="119747" y="116739"/>
                  <a:pt x="116210" y="119782"/>
                  <a:pt x="112673" y="119782"/>
                </a:cubicBezTo>
                <a:close/>
                <a:moveTo>
                  <a:pt x="14400" y="113695"/>
                </a:moveTo>
                <a:lnTo>
                  <a:pt x="14400" y="113695"/>
                </a:lnTo>
                <a:cubicBezTo>
                  <a:pt x="14400" y="107608"/>
                  <a:pt x="14400" y="107608"/>
                  <a:pt x="14400" y="107608"/>
                </a:cubicBezTo>
                <a:cubicBezTo>
                  <a:pt x="26778" y="107608"/>
                  <a:pt x="26778" y="107608"/>
                  <a:pt x="26778" y="107608"/>
                </a:cubicBezTo>
                <a:cubicBezTo>
                  <a:pt x="34105" y="107608"/>
                  <a:pt x="41178" y="101304"/>
                  <a:pt x="41178" y="95217"/>
                </a:cubicBezTo>
                <a:cubicBezTo>
                  <a:pt x="41178" y="87608"/>
                  <a:pt x="34105" y="82826"/>
                  <a:pt x="26778" y="82826"/>
                </a:cubicBezTo>
                <a:cubicBezTo>
                  <a:pt x="14400" y="82826"/>
                  <a:pt x="14400" y="82826"/>
                  <a:pt x="14400" y="82826"/>
                </a:cubicBezTo>
                <a:cubicBezTo>
                  <a:pt x="14400" y="72173"/>
                  <a:pt x="14400" y="72173"/>
                  <a:pt x="14400" y="72173"/>
                </a:cubicBezTo>
                <a:cubicBezTo>
                  <a:pt x="26778" y="72173"/>
                  <a:pt x="26778" y="72173"/>
                  <a:pt x="26778" y="72173"/>
                </a:cubicBezTo>
                <a:cubicBezTo>
                  <a:pt x="34105" y="72173"/>
                  <a:pt x="41178" y="66086"/>
                  <a:pt x="41178" y="59782"/>
                </a:cubicBezTo>
                <a:cubicBezTo>
                  <a:pt x="41178" y="53695"/>
                  <a:pt x="34105" y="47608"/>
                  <a:pt x="26778" y="47608"/>
                </a:cubicBezTo>
                <a:cubicBezTo>
                  <a:pt x="14400" y="47608"/>
                  <a:pt x="14400" y="47608"/>
                  <a:pt x="14400" y="47608"/>
                </a:cubicBezTo>
                <a:cubicBezTo>
                  <a:pt x="14400" y="36739"/>
                  <a:pt x="14400" y="36739"/>
                  <a:pt x="14400" y="36739"/>
                </a:cubicBezTo>
                <a:cubicBezTo>
                  <a:pt x="26778" y="36739"/>
                  <a:pt x="26778" y="36739"/>
                  <a:pt x="26778" y="36739"/>
                </a:cubicBezTo>
                <a:cubicBezTo>
                  <a:pt x="34105" y="36739"/>
                  <a:pt x="41178" y="32173"/>
                  <a:pt x="41178" y="24565"/>
                </a:cubicBezTo>
                <a:cubicBezTo>
                  <a:pt x="41178" y="18478"/>
                  <a:pt x="34105" y="12173"/>
                  <a:pt x="26778" y="12173"/>
                </a:cubicBezTo>
                <a:cubicBezTo>
                  <a:pt x="14400" y="12173"/>
                  <a:pt x="14400" y="12173"/>
                  <a:pt x="14400" y="12173"/>
                </a:cubicBezTo>
                <a:cubicBezTo>
                  <a:pt x="14400" y="6086"/>
                  <a:pt x="14400" y="6086"/>
                  <a:pt x="14400" y="6086"/>
                </a:cubicBezTo>
                <a:cubicBezTo>
                  <a:pt x="14400" y="3043"/>
                  <a:pt x="17936" y="0"/>
                  <a:pt x="21473" y="0"/>
                </a:cubicBezTo>
                <a:cubicBezTo>
                  <a:pt x="98273" y="0"/>
                  <a:pt x="98273" y="0"/>
                  <a:pt x="98273" y="0"/>
                </a:cubicBezTo>
                <a:cubicBezTo>
                  <a:pt x="98273" y="119782"/>
                  <a:pt x="98273" y="119782"/>
                  <a:pt x="98273" y="119782"/>
                </a:cubicBezTo>
                <a:cubicBezTo>
                  <a:pt x="21473" y="119782"/>
                  <a:pt x="21473" y="119782"/>
                  <a:pt x="21473" y="119782"/>
                </a:cubicBezTo>
                <a:cubicBezTo>
                  <a:pt x="17936" y="119782"/>
                  <a:pt x="14400" y="116739"/>
                  <a:pt x="14400" y="113695"/>
                </a:cubicBezTo>
                <a:close/>
                <a:moveTo>
                  <a:pt x="34105" y="24565"/>
                </a:moveTo>
                <a:lnTo>
                  <a:pt x="34105" y="24565"/>
                </a:lnTo>
                <a:cubicBezTo>
                  <a:pt x="34105" y="29130"/>
                  <a:pt x="30315" y="30652"/>
                  <a:pt x="26778" y="30652"/>
                </a:cubicBezTo>
                <a:cubicBezTo>
                  <a:pt x="7326" y="30652"/>
                  <a:pt x="7326" y="30652"/>
                  <a:pt x="7326" y="30652"/>
                </a:cubicBezTo>
                <a:cubicBezTo>
                  <a:pt x="3789" y="30652"/>
                  <a:pt x="0" y="29130"/>
                  <a:pt x="0" y="24565"/>
                </a:cubicBezTo>
                <a:cubicBezTo>
                  <a:pt x="0" y="21521"/>
                  <a:pt x="3789" y="18478"/>
                  <a:pt x="7326" y="18478"/>
                </a:cubicBezTo>
                <a:cubicBezTo>
                  <a:pt x="26778" y="18478"/>
                  <a:pt x="26778" y="18478"/>
                  <a:pt x="26778" y="18478"/>
                </a:cubicBezTo>
                <a:cubicBezTo>
                  <a:pt x="30315" y="18478"/>
                  <a:pt x="34105" y="21521"/>
                  <a:pt x="34105" y="24565"/>
                </a:cubicBezTo>
                <a:close/>
                <a:moveTo>
                  <a:pt x="7326" y="53695"/>
                </a:moveTo>
                <a:lnTo>
                  <a:pt x="7326" y="53695"/>
                </a:lnTo>
                <a:cubicBezTo>
                  <a:pt x="26778" y="53695"/>
                  <a:pt x="26778" y="53695"/>
                  <a:pt x="26778" y="53695"/>
                </a:cubicBezTo>
                <a:cubicBezTo>
                  <a:pt x="30315" y="53695"/>
                  <a:pt x="34105" y="56739"/>
                  <a:pt x="34105" y="59782"/>
                </a:cubicBezTo>
                <a:cubicBezTo>
                  <a:pt x="34105" y="63043"/>
                  <a:pt x="30315" y="66086"/>
                  <a:pt x="26778" y="66086"/>
                </a:cubicBezTo>
                <a:cubicBezTo>
                  <a:pt x="7326" y="66086"/>
                  <a:pt x="7326" y="66086"/>
                  <a:pt x="7326" y="66086"/>
                </a:cubicBezTo>
                <a:cubicBezTo>
                  <a:pt x="3789" y="66086"/>
                  <a:pt x="0" y="63043"/>
                  <a:pt x="0" y="59782"/>
                </a:cubicBezTo>
                <a:cubicBezTo>
                  <a:pt x="0" y="56739"/>
                  <a:pt x="3789" y="53695"/>
                  <a:pt x="7326" y="53695"/>
                </a:cubicBezTo>
                <a:close/>
                <a:moveTo>
                  <a:pt x="7326" y="89130"/>
                </a:moveTo>
                <a:lnTo>
                  <a:pt x="7326" y="89130"/>
                </a:lnTo>
                <a:cubicBezTo>
                  <a:pt x="26778" y="89130"/>
                  <a:pt x="26778" y="89130"/>
                  <a:pt x="26778" y="89130"/>
                </a:cubicBezTo>
                <a:cubicBezTo>
                  <a:pt x="30315" y="89130"/>
                  <a:pt x="34105" y="90652"/>
                  <a:pt x="34105" y="95217"/>
                </a:cubicBezTo>
                <a:cubicBezTo>
                  <a:pt x="34105" y="98260"/>
                  <a:pt x="30315" y="101304"/>
                  <a:pt x="26778" y="101304"/>
                </a:cubicBezTo>
                <a:cubicBezTo>
                  <a:pt x="7326" y="101304"/>
                  <a:pt x="7326" y="101304"/>
                  <a:pt x="7326" y="101304"/>
                </a:cubicBezTo>
                <a:cubicBezTo>
                  <a:pt x="3789" y="101304"/>
                  <a:pt x="0" y="98260"/>
                  <a:pt x="0" y="95217"/>
                </a:cubicBezTo>
                <a:cubicBezTo>
                  <a:pt x="0" y="90652"/>
                  <a:pt x="3789" y="89130"/>
                  <a:pt x="7326" y="89130"/>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Roboto"/>
              <a:ea typeface="Roboto"/>
              <a:cs typeface="Roboto"/>
              <a:sym typeface="Roboto"/>
            </a:endParaRPr>
          </a:p>
        </p:txBody>
      </p:sp>
      <p:pic>
        <p:nvPicPr>
          <p:cNvPr id="18" name="Picture 17">
            <a:extLst>
              <a:ext uri="{FF2B5EF4-FFF2-40B4-BE49-F238E27FC236}">
                <a16:creationId xmlns:a16="http://schemas.microsoft.com/office/drawing/2014/main" id="{7D8457D0-A5EA-4446-8873-83E0CBA1819F}"/>
              </a:ext>
            </a:extLst>
          </p:cNvPr>
          <p:cNvPicPr>
            <a:picLocks noChangeAspect="1"/>
          </p:cNvPicPr>
          <p:nvPr/>
        </p:nvPicPr>
        <p:blipFill>
          <a:blip r:embed="rId3"/>
          <a:stretch>
            <a:fillRect/>
          </a:stretch>
        </p:blipFill>
        <p:spPr>
          <a:xfrm>
            <a:off x="2137477" y="3055950"/>
            <a:ext cx="237530" cy="435472"/>
          </a:xfrm>
          <a:prstGeom prst="rect">
            <a:avLst/>
          </a:prstGeom>
        </p:spPr>
      </p:pic>
      <p:sp>
        <p:nvSpPr>
          <p:cNvPr id="19" name="Shape 5020">
            <a:extLst>
              <a:ext uri="{FF2B5EF4-FFF2-40B4-BE49-F238E27FC236}">
                <a16:creationId xmlns:a16="http://schemas.microsoft.com/office/drawing/2014/main" id="{DB650BB6-7379-9A45-8DF0-E1A656AFB2A0}"/>
              </a:ext>
            </a:extLst>
          </p:cNvPr>
          <p:cNvSpPr/>
          <p:nvPr/>
        </p:nvSpPr>
        <p:spPr>
          <a:xfrm>
            <a:off x="2068466" y="5023840"/>
            <a:ext cx="348317" cy="284828"/>
          </a:xfrm>
          <a:custGeom>
            <a:avLst/>
            <a:gdLst/>
            <a:ahLst/>
            <a:cxnLst/>
            <a:rect l="0" t="0" r="0" b="0"/>
            <a:pathLst>
              <a:path w="120000" h="120000" extrusionOk="0">
                <a:moveTo>
                  <a:pt x="81727" y="0"/>
                </a:moveTo>
                <a:lnTo>
                  <a:pt x="81727" y="0"/>
                </a:lnTo>
                <a:cubicBezTo>
                  <a:pt x="91495" y="0"/>
                  <a:pt x="95880" y="5322"/>
                  <a:pt x="101461" y="10403"/>
                </a:cubicBezTo>
                <a:cubicBezTo>
                  <a:pt x="105647" y="10403"/>
                  <a:pt x="111229" y="7016"/>
                  <a:pt x="114019" y="5322"/>
                </a:cubicBezTo>
                <a:cubicBezTo>
                  <a:pt x="115614" y="3629"/>
                  <a:pt x="115614" y="3629"/>
                  <a:pt x="117009" y="3629"/>
                </a:cubicBezTo>
                <a:cubicBezTo>
                  <a:pt x="115614" y="8709"/>
                  <a:pt x="112624" y="13790"/>
                  <a:pt x="108438" y="17177"/>
                </a:cubicBezTo>
                <a:cubicBezTo>
                  <a:pt x="108438" y="17177"/>
                  <a:pt x="107043" y="18870"/>
                  <a:pt x="105647" y="18870"/>
                </a:cubicBezTo>
                <a:lnTo>
                  <a:pt x="105647" y="18870"/>
                </a:lnTo>
                <a:cubicBezTo>
                  <a:pt x="111229" y="18870"/>
                  <a:pt x="115614" y="15483"/>
                  <a:pt x="119800" y="15483"/>
                </a:cubicBezTo>
                <a:lnTo>
                  <a:pt x="119800" y="15483"/>
                </a:lnTo>
                <a:cubicBezTo>
                  <a:pt x="118405" y="18870"/>
                  <a:pt x="115614" y="23951"/>
                  <a:pt x="111229" y="25645"/>
                </a:cubicBezTo>
                <a:cubicBezTo>
                  <a:pt x="109833" y="27338"/>
                  <a:pt x="109833" y="29274"/>
                  <a:pt x="108438" y="30967"/>
                </a:cubicBezTo>
                <a:cubicBezTo>
                  <a:pt x="108438" y="37741"/>
                  <a:pt x="108438" y="42822"/>
                  <a:pt x="107043" y="49596"/>
                </a:cubicBezTo>
                <a:cubicBezTo>
                  <a:pt x="100066" y="82258"/>
                  <a:pt x="84518" y="106209"/>
                  <a:pt x="59202" y="116370"/>
                </a:cubicBezTo>
                <a:cubicBezTo>
                  <a:pt x="49235" y="119758"/>
                  <a:pt x="33887" y="119758"/>
                  <a:pt x="23920" y="118064"/>
                </a:cubicBezTo>
                <a:cubicBezTo>
                  <a:pt x="18338" y="116370"/>
                  <a:pt x="14152" y="114677"/>
                  <a:pt x="8372" y="111290"/>
                </a:cubicBezTo>
                <a:cubicBezTo>
                  <a:pt x="6976" y="109596"/>
                  <a:pt x="4186" y="109596"/>
                  <a:pt x="2790" y="107903"/>
                </a:cubicBezTo>
                <a:cubicBezTo>
                  <a:pt x="1395" y="106209"/>
                  <a:pt x="1395" y="106209"/>
                  <a:pt x="0" y="106209"/>
                </a:cubicBezTo>
                <a:cubicBezTo>
                  <a:pt x="2790" y="106209"/>
                  <a:pt x="5581" y="106209"/>
                  <a:pt x="8372" y="106209"/>
                </a:cubicBezTo>
                <a:cubicBezTo>
                  <a:pt x="9966" y="106209"/>
                  <a:pt x="12757" y="106209"/>
                  <a:pt x="15548" y="104516"/>
                </a:cubicBezTo>
                <a:cubicBezTo>
                  <a:pt x="21129" y="102580"/>
                  <a:pt x="25315" y="100887"/>
                  <a:pt x="29501" y="99193"/>
                </a:cubicBezTo>
                <a:cubicBezTo>
                  <a:pt x="32491" y="97500"/>
                  <a:pt x="35282" y="95806"/>
                  <a:pt x="36677" y="92419"/>
                </a:cubicBezTo>
                <a:cubicBezTo>
                  <a:pt x="33887" y="92419"/>
                  <a:pt x="31096" y="92419"/>
                  <a:pt x="29501" y="92419"/>
                </a:cubicBezTo>
                <a:cubicBezTo>
                  <a:pt x="21129" y="89032"/>
                  <a:pt x="16943" y="82258"/>
                  <a:pt x="14152" y="71854"/>
                </a:cubicBezTo>
                <a:cubicBezTo>
                  <a:pt x="15548" y="73548"/>
                  <a:pt x="22524" y="73548"/>
                  <a:pt x="23920" y="71854"/>
                </a:cubicBezTo>
                <a:cubicBezTo>
                  <a:pt x="21129" y="71854"/>
                  <a:pt x="18338" y="70161"/>
                  <a:pt x="16943" y="68467"/>
                </a:cubicBezTo>
                <a:cubicBezTo>
                  <a:pt x="9966" y="63387"/>
                  <a:pt x="4186" y="54919"/>
                  <a:pt x="4186" y="42822"/>
                </a:cubicBezTo>
                <a:cubicBezTo>
                  <a:pt x="5581" y="42822"/>
                  <a:pt x="6976" y="42822"/>
                  <a:pt x="6976" y="44516"/>
                </a:cubicBezTo>
                <a:cubicBezTo>
                  <a:pt x="8372" y="44516"/>
                  <a:pt x="9966" y="44516"/>
                  <a:pt x="12757" y="46209"/>
                </a:cubicBezTo>
                <a:lnTo>
                  <a:pt x="15548" y="46209"/>
                </a:lnTo>
                <a:lnTo>
                  <a:pt x="15548" y="46209"/>
                </a:lnTo>
                <a:cubicBezTo>
                  <a:pt x="14152" y="44516"/>
                  <a:pt x="12757" y="42822"/>
                  <a:pt x="11362" y="41129"/>
                </a:cubicBezTo>
                <a:cubicBezTo>
                  <a:pt x="6976" y="34354"/>
                  <a:pt x="2790" y="25645"/>
                  <a:pt x="5581" y="13790"/>
                </a:cubicBezTo>
                <a:cubicBezTo>
                  <a:pt x="5581" y="10403"/>
                  <a:pt x="6976" y="8709"/>
                  <a:pt x="8372" y="7016"/>
                </a:cubicBezTo>
                <a:lnTo>
                  <a:pt x="8372" y="7016"/>
                </a:lnTo>
                <a:cubicBezTo>
                  <a:pt x="8372" y="7016"/>
                  <a:pt x="9966" y="8709"/>
                  <a:pt x="11362" y="8709"/>
                </a:cubicBezTo>
                <a:cubicBezTo>
                  <a:pt x="12757" y="12096"/>
                  <a:pt x="15548" y="15483"/>
                  <a:pt x="18338" y="17177"/>
                </a:cubicBezTo>
                <a:cubicBezTo>
                  <a:pt x="26710" y="25645"/>
                  <a:pt x="35282" y="30967"/>
                  <a:pt x="47840" y="36048"/>
                </a:cubicBezTo>
                <a:cubicBezTo>
                  <a:pt x="52026" y="36048"/>
                  <a:pt x="55016" y="37741"/>
                  <a:pt x="59202" y="37741"/>
                </a:cubicBezTo>
                <a:cubicBezTo>
                  <a:pt x="57807" y="32661"/>
                  <a:pt x="57807" y="27338"/>
                  <a:pt x="59202" y="23951"/>
                </a:cubicBezTo>
                <a:cubicBezTo>
                  <a:pt x="61993" y="13790"/>
                  <a:pt x="66179" y="7016"/>
                  <a:pt x="73355" y="3629"/>
                </a:cubicBezTo>
                <a:cubicBezTo>
                  <a:pt x="74750" y="1935"/>
                  <a:pt x="77541" y="1935"/>
                  <a:pt x="78936" y="1935"/>
                </a:cubicBezTo>
                <a:cubicBezTo>
                  <a:pt x="80332" y="1935"/>
                  <a:pt x="80332" y="0"/>
                  <a:pt x="81727" y="0"/>
                </a:cubicBezTo>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0" name="Shape 5028">
            <a:extLst>
              <a:ext uri="{FF2B5EF4-FFF2-40B4-BE49-F238E27FC236}">
                <a16:creationId xmlns:a16="http://schemas.microsoft.com/office/drawing/2014/main" id="{03CB7E7C-C7E0-0F4E-9143-37C59F5F4FF1}"/>
              </a:ext>
            </a:extLst>
          </p:cNvPr>
          <p:cNvSpPr/>
          <p:nvPr/>
        </p:nvSpPr>
        <p:spPr>
          <a:xfrm>
            <a:off x="2077218" y="4387404"/>
            <a:ext cx="346221" cy="326235"/>
          </a:xfrm>
          <a:custGeom>
            <a:avLst/>
            <a:gdLst/>
            <a:ahLst/>
            <a:cxnLst/>
            <a:rect l="0" t="0" r="0" b="0"/>
            <a:pathLst>
              <a:path w="120000" h="120000" extrusionOk="0">
                <a:moveTo>
                  <a:pt x="93201" y="119790"/>
                </a:moveTo>
                <a:lnTo>
                  <a:pt x="93201" y="119790"/>
                </a:lnTo>
                <a:cubicBezTo>
                  <a:pt x="93201" y="76933"/>
                  <a:pt x="93201" y="76933"/>
                  <a:pt x="93201" y="76933"/>
                </a:cubicBezTo>
                <a:cubicBezTo>
                  <a:pt x="93201" y="67944"/>
                  <a:pt x="90443" y="59163"/>
                  <a:pt x="80788" y="59163"/>
                </a:cubicBezTo>
                <a:cubicBezTo>
                  <a:pt x="70935" y="59163"/>
                  <a:pt x="66798" y="67944"/>
                  <a:pt x="66798" y="76933"/>
                </a:cubicBezTo>
                <a:cubicBezTo>
                  <a:pt x="66798" y="119790"/>
                  <a:pt x="66798" y="119790"/>
                  <a:pt x="66798" y="119790"/>
                </a:cubicBezTo>
                <a:cubicBezTo>
                  <a:pt x="40394" y="119790"/>
                  <a:pt x="40394" y="119790"/>
                  <a:pt x="40394" y="119790"/>
                </a:cubicBezTo>
                <a:cubicBezTo>
                  <a:pt x="40394" y="39930"/>
                  <a:pt x="40394" y="39930"/>
                  <a:pt x="40394" y="39930"/>
                </a:cubicBezTo>
                <a:cubicBezTo>
                  <a:pt x="66798" y="39930"/>
                  <a:pt x="66798" y="39930"/>
                  <a:pt x="66798" y="39930"/>
                </a:cubicBezTo>
                <a:cubicBezTo>
                  <a:pt x="66798" y="50174"/>
                  <a:pt x="66798" y="50174"/>
                  <a:pt x="66798" y="50174"/>
                </a:cubicBezTo>
                <a:cubicBezTo>
                  <a:pt x="73891" y="41393"/>
                  <a:pt x="79408" y="37003"/>
                  <a:pt x="90443" y="37003"/>
                </a:cubicBezTo>
                <a:cubicBezTo>
                  <a:pt x="101674" y="37003"/>
                  <a:pt x="119802" y="42857"/>
                  <a:pt x="119802" y="75470"/>
                </a:cubicBezTo>
                <a:cubicBezTo>
                  <a:pt x="119802" y="119790"/>
                  <a:pt x="119802" y="119790"/>
                  <a:pt x="119802" y="119790"/>
                </a:cubicBezTo>
                <a:lnTo>
                  <a:pt x="93201" y="119790"/>
                </a:lnTo>
                <a:close/>
                <a:moveTo>
                  <a:pt x="15369" y="28013"/>
                </a:moveTo>
                <a:lnTo>
                  <a:pt x="15369" y="28013"/>
                </a:lnTo>
                <a:cubicBezTo>
                  <a:pt x="6896" y="28013"/>
                  <a:pt x="0" y="22160"/>
                  <a:pt x="0" y="14843"/>
                </a:cubicBezTo>
                <a:cubicBezTo>
                  <a:pt x="0" y="5853"/>
                  <a:pt x="6896" y="0"/>
                  <a:pt x="15369" y="0"/>
                </a:cubicBezTo>
                <a:cubicBezTo>
                  <a:pt x="23645" y="0"/>
                  <a:pt x="30541" y="5853"/>
                  <a:pt x="30541" y="14843"/>
                </a:cubicBezTo>
                <a:cubicBezTo>
                  <a:pt x="30541" y="22160"/>
                  <a:pt x="23645" y="28013"/>
                  <a:pt x="15369" y="28013"/>
                </a:cubicBezTo>
                <a:close/>
                <a:moveTo>
                  <a:pt x="27783" y="119790"/>
                </a:moveTo>
                <a:lnTo>
                  <a:pt x="27783" y="119790"/>
                </a:lnTo>
                <a:cubicBezTo>
                  <a:pt x="1379" y="119790"/>
                  <a:pt x="1379" y="119790"/>
                  <a:pt x="1379" y="119790"/>
                </a:cubicBezTo>
                <a:cubicBezTo>
                  <a:pt x="1379" y="39930"/>
                  <a:pt x="1379" y="39930"/>
                  <a:pt x="1379" y="39930"/>
                </a:cubicBezTo>
                <a:cubicBezTo>
                  <a:pt x="27783" y="39930"/>
                  <a:pt x="27783" y="39930"/>
                  <a:pt x="27783" y="39930"/>
                </a:cubicBezTo>
                <a:lnTo>
                  <a:pt x="27783" y="119790"/>
                </a:ln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1" name="Shape 5033">
            <a:extLst>
              <a:ext uri="{FF2B5EF4-FFF2-40B4-BE49-F238E27FC236}">
                <a16:creationId xmlns:a16="http://schemas.microsoft.com/office/drawing/2014/main" id="{37920A6E-3D9E-F04C-A716-F695D0F140B4}"/>
              </a:ext>
            </a:extLst>
          </p:cNvPr>
          <p:cNvSpPr/>
          <p:nvPr/>
        </p:nvSpPr>
        <p:spPr>
          <a:xfrm>
            <a:off x="2077218" y="3721677"/>
            <a:ext cx="358047" cy="355526"/>
          </a:xfrm>
          <a:custGeom>
            <a:avLst/>
            <a:gdLst/>
            <a:ahLst/>
            <a:cxnLst/>
            <a:rect l="0" t="0" r="0" b="0"/>
            <a:pathLst>
              <a:path w="120000" h="120000" extrusionOk="0">
                <a:moveTo>
                  <a:pt x="109833" y="119800"/>
                </a:moveTo>
                <a:lnTo>
                  <a:pt x="109833" y="119800"/>
                </a:lnTo>
                <a:cubicBezTo>
                  <a:pt x="8372" y="119800"/>
                  <a:pt x="8372" y="119800"/>
                  <a:pt x="8372" y="119800"/>
                </a:cubicBezTo>
                <a:cubicBezTo>
                  <a:pt x="4186" y="119800"/>
                  <a:pt x="0" y="117004"/>
                  <a:pt x="0" y="111414"/>
                </a:cubicBezTo>
                <a:cubicBezTo>
                  <a:pt x="0" y="9783"/>
                  <a:pt x="0" y="9783"/>
                  <a:pt x="0" y="9783"/>
                </a:cubicBezTo>
                <a:cubicBezTo>
                  <a:pt x="0" y="4193"/>
                  <a:pt x="4186" y="0"/>
                  <a:pt x="8372" y="0"/>
                </a:cubicBezTo>
                <a:cubicBezTo>
                  <a:pt x="109833" y="0"/>
                  <a:pt x="109833" y="0"/>
                  <a:pt x="109833" y="0"/>
                </a:cubicBezTo>
                <a:cubicBezTo>
                  <a:pt x="115614" y="0"/>
                  <a:pt x="119800" y="4193"/>
                  <a:pt x="119800" y="9783"/>
                </a:cubicBezTo>
                <a:cubicBezTo>
                  <a:pt x="119800" y="111414"/>
                  <a:pt x="119800" y="111414"/>
                  <a:pt x="119800" y="111414"/>
                </a:cubicBezTo>
                <a:cubicBezTo>
                  <a:pt x="119800" y="117004"/>
                  <a:pt x="115614" y="119800"/>
                  <a:pt x="109833" y="119800"/>
                </a:cubicBezTo>
                <a:close/>
                <a:moveTo>
                  <a:pt x="50830" y="22562"/>
                </a:moveTo>
                <a:lnTo>
                  <a:pt x="50830" y="22562"/>
                </a:lnTo>
                <a:cubicBezTo>
                  <a:pt x="45049" y="22562"/>
                  <a:pt x="39468" y="23960"/>
                  <a:pt x="36677" y="25357"/>
                </a:cubicBezTo>
                <a:cubicBezTo>
                  <a:pt x="32491" y="28153"/>
                  <a:pt x="29501" y="30948"/>
                  <a:pt x="28106" y="33743"/>
                </a:cubicBezTo>
                <a:cubicBezTo>
                  <a:pt x="28106" y="36738"/>
                  <a:pt x="26710" y="39534"/>
                  <a:pt x="26710" y="45124"/>
                </a:cubicBezTo>
                <a:cubicBezTo>
                  <a:pt x="26710" y="50715"/>
                  <a:pt x="26710" y="50715"/>
                  <a:pt x="26710" y="50715"/>
                </a:cubicBezTo>
                <a:cubicBezTo>
                  <a:pt x="18338" y="50715"/>
                  <a:pt x="18338" y="50715"/>
                  <a:pt x="18338" y="50715"/>
                </a:cubicBezTo>
                <a:cubicBezTo>
                  <a:pt x="18338" y="64891"/>
                  <a:pt x="18338" y="64891"/>
                  <a:pt x="18338" y="64891"/>
                </a:cubicBezTo>
                <a:cubicBezTo>
                  <a:pt x="26710" y="64891"/>
                  <a:pt x="26710" y="64891"/>
                  <a:pt x="26710" y="64891"/>
                </a:cubicBezTo>
                <a:cubicBezTo>
                  <a:pt x="26710" y="111414"/>
                  <a:pt x="26710" y="111414"/>
                  <a:pt x="26710" y="111414"/>
                </a:cubicBezTo>
                <a:cubicBezTo>
                  <a:pt x="46445" y="111414"/>
                  <a:pt x="46445" y="111414"/>
                  <a:pt x="46445" y="111414"/>
                </a:cubicBezTo>
                <a:cubicBezTo>
                  <a:pt x="46445" y="64891"/>
                  <a:pt x="46445" y="64891"/>
                  <a:pt x="46445" y="64891"/>
                </a:cubicBezTo>
                <a:cubicBezTo>
                  <a:pt x="57807" y="64891"/>
                  <a:pt x="57807" y="64891"/>
                  <a:pt x="57807" y="64891"/>
                </a:cubicBezTo>
                <a:cubicBezTo>
                  <a:pt x="61993" y="50715"/>
                  <a:pt x="61993" y="50715"/>
                  <a:pt x="61993" y="50715"/>
                </a:cubicBezTo>
                <a:cubicBezTo>
                  <a:pt x="46445" y="50715"/>
                  <a:pt x="46445" y="50715"/>
                  <a:pt x="46445" y="50715"/>
                </a:cubicBezTo>
                <a:cubicBezTo>
                  <a:pt x="46445" y="45124"/>
                  <a:pt x="46445" y="45124"/>
                  <a:pt x="46445" y="45124"/>
                </a:cubicBezTo>
                <a:cubicBezTo>
                  <a:pt x="46445" y="42329"/>
                  <a:pt x="46445" y="39534"/>
                  <a:pt x="47840" y="38136"/>
                </a:cubicBezTo>
                <a:cubicBezTo>
                  <a:pt x="49435" y="38136"/>
                  <a:pt x="52225" y="36738"/>
                  <a:pt x="55016" y="36738"/>
                </a:cubicBezTo>
                <a:cubicBezTo>
                  <a:pt x="57807" y="36738"/>
                  <a:pt x="59202" y="38136"/>
                  <a:pt x="61993" y="39534"/>
                </a:cubicBezTo>
                <a:cubicBezTo>
                  <a:pt x="66179" y="26755"/>
                  <a:pt x="66179" y="26755"/>
                  <a:pt x="66179" y="26755"/>
                </a:cubicBezTo>
                <a:cubicBezTo>
                  <a:pt x="60598" y="25357"/>
                  <a:pt x="56411" y="22562"/>
                  <a:pt x="50830" y="22562"/>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pic>
        <p:nvPicPr>
          <p:cNvPr id="22" name="Picture 21">
            <a:extLst>
              <a:ext uri="{FF2B5EF4-FFF2-40B4-BE49-F238E27FC236}">
                <a16:creationId xmlns:a16="http://schemas.microsoft.com/office/drawing/2014/main" id="{3E575D0C-F593-CD4F-A7FD-18693DF06E54}"/>
              </a:ext>
            </a:extLst>
          </p:cNvPr>
          <p:cNvPicPr>
            <a:picLocks noChangeAspect="1"/>
          </p:cNvPicPr>
          <p:nvPr/>
        </p:nvPicPr>
        <p:blipFill>
          <a:blip r:embed="rId4"/>
          <a:stretch>
            <a:fillRect/>
          </a:stretch>
        </p:blipFill>
        <p:spPr>
          <a:xfrm>
            <a:off x="2026392" y="5690924"/>
            <a:ext cx="389442" cy="270916"/>
          </a:xfrm>
          <a:prstGeom prst="rect">
            <a:avLst/>
          </a:prstGeom>
        </p:spPr>
      </p:pic>
      <p:sp>
        <p:nvSpPr>
          <p:cNvPr id="23" name="Rectangle 8">
            <a:extLst>
              <a:ext uri="{FF2B5EF4-FFF2-40B4-BE49-F238E27FC236}">
                <a16:creationId xmlns:a16="http://schemas.microsoft.com/office/drawing/2014/main" id="{6BB54912-2C9F-8D4F-A6E5-863E447F3279}"/>
              </a:ext>
            </a:extLst>
          </p:cNvPr>
          <p:cNvSpPr/>
          <p:nvPr/>
        </p:nvSpPr>
        <p:spPr>
          <a:xfrm>
            <a:off x="7410197" y="2185750"/>
            <a:ext cx="4612341" cy="3970318"/>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通訊錄</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來自電話的聯絡人</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Facebook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err="1">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Instagram</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Twitter...</a:t>
            </a: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等</a:t>
            </a:r>
            <a:endParaRPr kumimoji="0" lang="en-US" altLang="zh-TW"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TW" altLang="en-US" sz="2800" b="0" i="0" u="none" strike="noStrike" kern="1200" cap="none" spc="0" normalizeH="0" baseline="0" noProof="0" dirty="0" smtClean="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你還</a:t>
            </a:r>
            <a:r>
              <a:rPr kumimoji="0" lang="zh-TW" altLang="en-US"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認識誰</a:t>
            </a:r>
            <a:r>
              <a:rPr kumimoji="0" lang="en-US" altLang="zh-TW"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endParaRPr kumimoji="0" lang="id-ID" sz="2800" b="0" i="0" u="none" strike="noStrike" kern="1200" cap="none" spc="0" normalizeH="0" baseline="0" noProof="0" dirty="0">
              <a:ln>
                <a:noFill/>
              </a:ln>
              <a:solidFill>
                <a:prstClr val="white">
                  <a:lumMod val="95000"/>
                </a:prstClr>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p:txBody>
      </p:sp>
      <p:sp>
        <p:nvSpPr>
          <p:cNvPr id="24" name="Shape 4762">
            <a:extLst>
              <a:ext uri="{FF2B5EF4-FFF2-40B4-BE49-F238E27FC236}">
                <a16:creationId xmlns:a16="http://schemas.microsoft.com/office/drawing/2014/main" id="{7D96A72F-3557-B249-A029-FE071FF680E9}"/>
              </a:ext>
            </a:extLst>
          </p:cNvPr>
          <p:cNvSpPr/>
          <p:nvPr/>
        </p:nvSpPr>
        <p:spPr>
          <a:xfrm>
            <a:off x="6989736" y="2404385"/>
            <a:ext cx="319184" cy="369522"/>
          </a:xfrm>
          <a:custGeom>
            <a:avLst/>
            <a:gdLst/>
            <a:ahLst/>
            <a:cxnLst/>
            <a:rect l="0" t="0" r="0" b="0"/>
            <a:pathLst>
              <a:path w="120000" h="120000" extrusionOk="0">
                <a:moveTo>
                  <a:pt x="112673" y="119782"/>
                </a:moveTo>
                <a:lnTo>
                  <a:pt x="112673" y="119782"/>
                </a:lnTo>
                <a:cubicBezTo>
                  <a:pt x="105347" y="119782"/>
                  <a:pt x="105347" y="119782"/>
                  <a:pt x="105347" y="119782"/>
                </a:cubicBezTo>
                <a:cubicBezTo>
                  <a:pt x="105347" y="0"/>
                  <a:pt x="105347" y="0"/>
                  <a:pt x="105347" y="0"/>
                </a:cubicBezTo>
                <a:cubicBezTo>
                  <a:pt x="112673" y="0"/>
                  <a:pt x="112673" y="0"/>
                  <a:pt x="112673" y="0"/>
                </a:cubicBezTo>
                <a:cubicBezTo>
                  <a:pt x="116210" y="0"/>
                  <a:pt x="119747" y="3043"/>
                  <a:pt x="119747" y="6086"/>
                </a:cubicBezTo>
                <a:cubicBezTo>
                  <a:pt x="119747" y="113695"/>
                  <a:pt x="119747" y="113695"/>
                  <a:pt x="119747" y="113695"/>
                </a:cubicBezTo>
                <a:cubicBezTo>
                  <a:pt x="119747" y="116739"/>
                  <a:pt x="116210" y="119782"/>
                  <a:pt x="112673" y="119782"/>
                </a:cubicBezTo>
                <a:close/>
                <a:moveTo>
                  <a:pt x="14400" y="113695"/>
                </a:moveTo>
                <a:lnTo>
                  <a:pt x="14400" y="113695"/>
                </a:lnTo>
                <a:cubicBezTo>
                  <a:pt x="14400" y="107608"/>
                  <a:pt x="14400" y="107608"/>
                  <a:pt x="14400" y="107608"/>
                </a:cubicBezTo>
                <a:cubicBezTo>
                  <a:pt x="26778" y="107608"/>
                  <a:pt x="26778" y="107608"/>
                  <a:pt x="26778" y="107608"/>
                </a:cubicBezTo>
                <a:cubicBezTo>
                  <a:pt x="34105" y="107608"/>
                  <a:pt x="41178" y="101304"/>
                  <a:pt x="41178" y="95217"/>
                </a:cubicBezTo>
                <a:cubicBezTo>
                  <a:pt x="41178" y="87608"/>
                  <a:pt x="34105" y="82826"/>
                  <a:pt x="26778" y="82826"/>
                </a:cubicBezTo>
                <a:cubicBezTo>
                  <a:pt x="14400" y="82826"/>
                  <a:pt x="14400" y="82826"/>
                  <a:pt x="14400" y="82826"/>
                </a:cubicBezTo>
                <a:cubicBezTo>
                  <a:pt x="14400" y="72173"/>
                  <a:pt x="14400" y="72173"/>
                  <a:pt x="14400" y="72173"/>
                </a:cubicBezTo>
                <a:cubicBezTo>
                  <a:pt x="26778" y="72173"/>
                  <a:pt x="26778" y="72173"/>
                  <a:pt x="26778" y="72173"/>
                </a:cubicBezTo>
                <a:cubicBezTo>
                  <a:pt x="34105" y="72173"/>
                  <a:pt x="41178" y="66086"/>
                  <a:pt x="41178" y="59782"/>
                </a:cubicBezTo>
                <a:cubicBezTo>
                  <a:pt x="41178" y="53695"/>
                  <a:pt x="34105" y="47608"/>
                  <a:pt x="26778" y="47608"/>
                </a:cubicBezTo>
                <a:cubicBezTo>
                  <a:pt x="14400" y="47608"/>
                  <a:pt x="14400" y="47608"/>
                  <a:pt x="14400" y="47608"/>
                </a:cubicBezTo>
                <a:cubicBezTo>
                  <a:pt x="14400" y="36739"/>
                  <a:pt x="14400" y="36739"/>
                  <a:pt x="14400" y="36739"/>
                </a:cubicBezTo>
                <a:cubicBezTo>
                  <a:pt x="26778" y="36739"/>
                  <a:pt x="26778" y="36739"/>
                  <a:pt x="26778" y="36739"/>
                </a:cubicBezTo>
                <a:cubicBezTo>
                  <a:pt x="34105" y="36739"/>
                  <a:pt x="41178" y="32173"/>
                  <a:pt x="41178" y="24565"/>
                </a:cubicBezTo>
                <a:cubicBezTo>
                  <a:pt x="41178" y="18478"/>
                  <a:pt x="34105" y="12173"/>
                  <a:pt x="26778" y="12173"/>
                </a:cubicBezTo>
                <a:cubicBezTo>
                  <a:pt x="14400" y="12173"/>
                  <a:pt x="14400" y="12173"/>
                  <a:pt x="14400" y="12173"/>
                </a:cubicBezTo>
                <a:cubicBezTo>
                  <a:pt x="14400" y="6086"/>
                  <a:pt x="14400" y="6086"/>
                  <a:pt x="14400" y="6086"/>
                </a:cubicBezTo>
                <a:cubicBezTo>
                  <a:pt x="14400" y="3043"/>
                  <a:pt x="17936" y="0"/>
                  <a:pt x="21473" y="0"/>
                </a:cubicBezTo>
                <a:cubicBezTo>
                  <a:pt x="98273" y="0"/>
                  <a:pt x="98273" y="0"/>
                  <a:pt x="98273" y="0"/>
                </a:cubicBezTo>
                <a:cubicBezTo>
                  <a:pt x="98273" y="119782"/>
                  <a:pt x="98273" y="119782"/>
                  <a:pt x="98273" y="119782"/>
                </a:cubicBezTo>
                <a:cubicBezTo>
                  <a:pt x="21473" y="119782"/>
                  <a:pt x="21473" y="119782"/>
                  <a:pt x="21473" y="119782"/>
                </a:cubicBezTo>
                <a:cubicBezTo>
                  <a:pt x="17936" y="119782"/>
                  <a:pt x="14400" y="116739"/>
                  <a:pt x="14400" y="113695"/>
                </a:cubicBezTo>
                <a:close/>
                <a:moveTo>
                  <a:pt x="34105" y="24565"/>
                </a:moveTo>
                <a:lnTo>
                  <a:pt x="34105" y="24565"/>
                </a:lnTo>
                <a:cubicBezTo>
                  <a:pt x="34105" y="29130"/>
                  <a:pt x="30315" y="30652"/>
                  <a:pt x="26778" y="30652"/>
                </a:cubicBezTo>
                <a:cubicBezTo>
                  <a:pt x="7326" y="30652"/>
                  <a:pt x="7326" y="30652"/>
                  <a:pt x="7326" y="30652"/>
                </a:cubicBezTo>
                <a:cubicBezTo>
                  <a:pt x="3789" y="30652"/>
                  <a:pt x="0" y="29130"/>
                  <a:pt x="0" y="24565"/>
                </a:cubicBezTo>
                <a:cubicBezTo>
                  <a:pt x="0" y="21521"/>
                  <a:pt x="3789" y="18478"/>
                  <a:pt x="7326" y="18478"/>
                </a:cubicBezTo>
                <a:cubicBezTo>
                  <a:pt x="26778" y="18478"/>
                  <a:pt x="26778" y="18478"/>
                  <a:pt x="26778" y="18478"/>
                </a:cubicBezTo>
                <a:cubicBezTo>
                  <a:pt x="30315" y="18478"/>
                  <a:pt x="34105" y="21521"/>
                  <a:pt x="34105" y="24565"/>
                </a:cubicBezTo>
                <a:close/>
                <a:moveTo>
                  <a:pt x="7326" y="53695"/>
                </a:moveTo>
                <a:lnTo>
                  <a:pt x="7326" y="53695"/>
                </a:lnTo>
                <a:cubicBezTo>
                  <a:pt x="26778" y="53695"/>
                  <a:pt x="26778" y="53695"/>
                  <a:pt x="26778" y="53695"/>
                </a:cubicBezTo>
                <a:cubicBezTo>
                  <a:pt x="30315" y="53695"/>
                  <a:pt x="34105" y="56739"/>
                  <a:pt x="34105" y="59782"/>
                </a:cubicBezTo>
                <a:cubicBezTo>
                  <a:pt x="34105" y="63043"/>
                  <a:pt x="30315" y="66086"/>
                  <a:pt x="26778" y="66086"/>
                </a:cubicBezTo>
                <a:cubicBezTo>
                  <a:pt x="7326" y="66086"/>
                  <a:pt x="7326" y="66086"/>
                  <a:pt x="7326" y="66086"/>
                </a:cubicBezTo>
                <a:cubicBezTo>
                  <a:pt x="3789" y="66086"/>
                  <a:pt x="0" y="63043"/>
                  <a:pt x="0" y="59782"/>
                </a:cubicBezTo>
                <a:cubicBezTo>
                  <a:pt x="0" y="56739"/>
                  <a:pt x="3789" y="53695"/>
                  <a:pt x="7326" y="53695"/>
                </a:cubicBezTo>
                <a:close/>
                <a:moveTo>
                  <a:pt x="7326" y="89130"/>
                </a:moveTo>
                <a:lnTo>
                  <a:pt x="7326" y="89130"/>
                </a:lnTo>
                <a:cubicBezTo>
                  <a:pt x="26778" y="89130"/>
                  <a:pt x="26778" y="89130"/>
                  <a:pt x="26778" y="89130"/>
                </a:cubicBezTo>
                <a:cubicBezTo>
                  <a:pt x="30315" y="89130"/>
                  <a:pt x="34105" y="90652"/>
                  <a:pt x="34105" y="95217"/>
                </a:cubicBezTo>
                <a:cubicBezTo>
                  <a:pt x="34105" y="98260"/>
                  <a:pt x="30315" y="101304"/>
                  <a:pt x="26778" y="101304"/>
                </a:cubicBezTo>
                <a:cubicBezTo>
                  <a:pt x="7326" y="101304"/>
                  <a:pt x="7326" y="101304"/>
                  <a:pt x="7326" y="101304"/>
                </a:cubicBezTo>
                <a:cubicBezTo>
                  <a:pt x="3789" y="101304"/>
                  <a:pt x="0" y="98260"/>
                  <a:pt x="0" y="95217"/>
                </a:cubicBezTo>
                <a:cubicBezTo>
                  <a:pt x="0" y="90652"/>
                  <a:pt x="3789" y="89130"/>
                  <a:pt x="7326" y="89130"/>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Roboto"/>
              <a:ea typeface="Roboto"/>
              <a:cs typeface="Roboto"/>
              <a:sym typeface="Roboto"/>
            </a:endParaRPr>
          </a:p>
        </p:txBody>
      </p:sp>
      <p:pic>
        <p:nvPicPr>
          <p:cNvPr id="25" name="Picture 2">
            <a:extLst>
              <a:ext uri="{FF2B5EF4-FFF2-40B4-BE49-F238E27FC236}">
                <a16:creationId xmlns:a16="http://schemas.microsoft.com/office/drawing/2014/main" id="{1D9F3A39-072F-B84D-A77D-18AC20EC2D3C}"/>
              </a:ext>
            </a:extLst>
          </p:cNvPr>
          <p:cNvPicPr>
            <a:picLocks noChangeAspect="1"/>
          </p:cNvPicPr>
          <p:nvPr/>
        </p:nvPicPr>
        <p:blipFill>
          <a:blip r:embed="rId3"/>
          <a:stretch>
            <a:fillRect/>
          </a:stretch>
        </p:blipFill>
        <p:spPr>
          <a:xfrm>
            <a:off x="7030563" y="3004162"/>
            <a:ext cx="237530" cy="435472"/>
          </a:xfrm>
          <a:prstGeom prst="rect">
            <a:avLst/>
          </a:prstGeom>
        </p:spPr>
      </p:pic>
      <p:sp>
        <p:nvSpPr>
          <p:cNvPr id="26" name="Shape 5020">
            <a:extLst>
              <a:ext uri="{FF2B5EF4-FFF2-40B4-BE49-F238E27FC236}">
                <a16:creationId xmlns:a16="http://schemas.microsoft.com/office/drawing/2014/main" id="{E58EA95C-49A6-1B4E-A34B-EA2CA0D643BF}"/>
              </a:ext>
            </a:extLst>
          </p:cNvPr>
          <p:cNvSpPr/>
          <p:nvPr/>
        </p:nvSpPr>
        <p:spPr>
          <a:xfrm>
            <a:off x="6961552" y="4972052"/>
            <a:ext cx="348317" cy="284828"/>
          </a:xfrm>
          <a:custGeom>
            <a:avLst/>
            <a:gdLst/>
            <a:ahLst/>
            <a:cxnLst/>
            <a:rect l="0" t="0" r="0" b="0"/>
            <a:pathLst>
              <a:path w="120000" h="120000" extrusionOk="0">
                <a:moveTo>
                  <a:pt x="81727" y="0"/>
                </a:moveTo>
                <a:lnTo>
                  <a:pt x="81727" y="0"/>
                </a:lnTo>
                <a:cubicBezTo>
                  <a:pt x="91495" y="0"/>
                  <a:pt x="95880" y="5322"/>
                  <a:pt x="101461" y="10403"/>
                </a:cubicBezTo>
                <a:cubicBezTo>
                  <a:pt x="105647" y="10403"/>
                  <a:pt x="111229" y="7016"/>
                  <a:pt x="114019" y="5322"/>
                </a:cubicBezTo>
                <a:cubicBezTo>
                  <a:pt x="115614" y="3629"/>
                  <a:pt x="115614" y="3629"/>
                  <a:pt x="117009" y="3629"/>
                </a:cubicBezTo>
                <a:cubicBezTo>
                  <a:pt x="115614" y="8709"/>
                  <a:pt x="112624" y="13790"/>
                  <a:pt x="108438" y="17177"/>
                </a:cubicBezTo>
                <a:cubicBezTo>
                  <a:pt x="108438" y="17177"/>
                  <a:pt x="107043" y="18870"/>
                  <a:pt x="105647" y="18870"/>
                </a:cubicBezTo>
                <a:lnTo>
                  <a:pt x="105647" y="18870"/>
                </a:lnTo>
                <a:cubicBezTo>
                  <a:pt x="111229" y="18870"/>
                  <a:pt x="115614" y="15483"/>
                  <a:pt x="119800" y="15483"/>
                </a:cubicBezTo>
                <a:lnTo>
                  <a:pt x="119800" y="15483"/>
                </a:lnTo>
                <a:cubicBezTo>
                  <a:pt x="118405" y="18870"/>
                  <a:pt x="115614" y="23951"/>
                  <a:pt x="111229" y="25645"/>
                </a:cubicBezTo>
                <a:cubicBezTo>
                  <a:pt x="109833" y="27338"/>
                  <a:pt x="109833" y="29274"/>
                  <a:pt x="108438" y="30967"/>
                </a:cubicBezTo>
                <a:cubicBezTo>
                  <a:pt x="108438" y="37741"/>
                  <a:pt x="108438" y="42822"/>
                  <a:pt x="107043" y="49596"/>
                </a:cubicBezTo>
                <a:cubicBezTo>
                  <a:pt x="100066" y="82258"/>
                  <a:pt x="84518" y="106209"/>
                  <a:pt x="59202" y="116370"/>
                </a:cubicBezTo>
                <a:cubicBezTo>
                  <a:pt x="49235" y="119758"/>
                  <a:pt x="33887" y="119758"/>
                  <a:pt x="23920" y="118064"/>
                </a:cubicBezTo>
                <a:cubicBezTo>
                  <a:pt x="18338" y="116370"/>
                  <a:pt x="14152" y="114677"/>
                  <a:pt x="8372" y="111290"/>
                </a:cubicBezTo>
                <a:cubicBezTo>
                  <a:pt x="6976" y="109596"/>
                  <a:pt x="4186" y="109596"/>
                  <a:pt x="2790" y="107903"/>
                </a:cubicBezTo>
                <a:cubicBezTo>
                  <a:pt x="1395" y="106209"/>
                  <a:pt x="1395" y="106209"/>
                  <a:pt x="0" y="106209"/>
                </a:cubicBezTo>
                <a:cubicBezTo>
                  <a:pt x="2790" y="106209"/>
                  <a:pt x="5581" y="106209"/>
                  <a:pt x="8372" y="106209"/>
                </a:cubicBezTo>
                <a:cubicBezTo>
                  <a:pt x="9966" y="106209"/>
                  <a:pt x="12757" y="106209"/>
                  <a:pt x="15548" y="104516"/>
                </a:cubicBezTo>
                <a:cubicBezTo>
                  <a:pt x="21129" y="102580"/>
                  <a:pt x="25315" y="100887"/>
                  <a:pt x="29501" y="99193"/>
                </a:cubicBezTo>
                <a:cubicBezTo>
                  <a:pt x="32491" y="97500"/>
                  <a:pt x="35282" y="95806"/>
                  <a:pt x="36677" y="92419"/>
                </a:cubicBezTo>
                <a:cubicBezTo>
                  <a:pt x="33887" y="92419"/>
                  <a:pt x="31096" y="92419"/>
                  <a:pt x="29501" y="92419"/>
                </a:cubicBezTo>
                <a:cubicBezTo>
                  <a:pt x="21129" y="89032"/>
                  <a:pt x="16943" y="82258"/>
                  <a:pt x="14152" y="71854"/>
                </a:cubicBezTo>
                <a:cubicBezTo>
                  <a:pt x="15548" y="73548"/>
                  <a:pt x="22524" y="73548"/>
                  <a:pt x="23920" y="71854"/>
                </a:cubicBezTo>
                <a:cubicBezTo>
                  <a:pt x="21129" y="71854"/>
                  <a:pt x="18338" y="70161"/>
                  <a:pt x="16943" y="68467"/>
                </a:cubicBezTo>
                <a:cubicBezTo>
                  <a:pt x="9966" y="63387"/>
                  <a:pt x="4186" y="54919"/>
                  <a:pt x="4186" y="42822"/>
                </a:cubicBezTo>
                <a:cubicBezTo>
                  <a:pt x="5581" y="42822"/>
                  <a:pt x="6976" y="42822"/>
                  <a:pt x="6976" y="44516"/>
                </a:cubicBezTo>
                <a:cubicBezTo>
                  <a:pt x="8372" y="44516"/>
                  <a:pt x="9966" y="44516"/>
                  <a:pt x="12757" y="46209"/>
                </a:cubicBezTo>
                <a:lnTo>
                  <a:pt x="15548" y="46209"/>
                </a:lnTo>
                <a:lnTo>
                  <a:pt x="15548" y="46209"/>
                </a:lnTo>
                <a:cubicBezTo>
                  <a:pt x="14152" y="44516"/>
                  <a:pt x="12757" y="42822"/>
                  <a:pt x="11362" y="41129"/>
                </a:cubicBezTo>
                <a:cubicBezTo>
                  <a:pt x="6976" y="34354"/>
                  <a:pt x="2790" y="25645"/>
                  <a:pt x="5581" y="13790"/>
                </a:cubicBezTo>
                <a:cubicBezTo>
                  <a:pt x="5581" y="10403"/>
                  <a:pt x="6976" y="8709"/>
                  <a:pt x="8372" y="7016"/>
                </a:cubicBezTo>
                <a:lnTo>
                  <a:pt x="8372" y="7016"/>
                </a:lnTo>
                <a:cubicBezTo>
                  <a:pt x="8372" y="7016"/>
                  <a:pt x="9966" y="8709"/>
                  <a:pt x="11362" y="8709"/>
                </a:cubicBezTo>
                <a:cubicBezTo>
                  <a:pt x="12757" y="12096"/>
                  <a:pt x="15548" y="15483"/>
                  <a:pt x="18338" y="17177"/>
                </a:cubicBezTo>
                <a:cubicBezTo>
                  <a:pt x="26710" y="25645"/>
                  <a:pt x="35282" y="30967"/>
                  <a:pt x="47840" y="36048"/>
                </a:cubicBezTo>
                <a:cubicBezTo>
                  <a:pt x="52026" y="36048"/>
                  <a:pt x="55016" y="37741"/>
                  <a:pt x="59202" y="37741"/>
                </a:cubicBezTo>
                <a:cubicBezTo>
                  <a:pt x="57807" y="32661"/>
                  <a:pt x="57807" y="27338"/>
                  <a:pt x="59202" y="23951"/>
                </a:cubicBezTo>
                <a:cubicBezTo>
                  <a:pt x="61993" y="13790"/>
                  <a:pt x="66179" y="7016"/>
                  <a:pt x="73355" y="3629"/>
                </a:cubicBezTo>
                <a:cubicBezTo>
                  <a:pt x="74750" y="1935"/>
                  <a:pt x="77541" y="1935"/>
                  <a:pt x="78936" y="1935"/>
                </a:cubicBezTo>
                <a:cubicBezTo>
                  <a:pt x="80332" y="1935"/>
                  <a:pt x="80332" y="0"/>
                  <a:pt x="81727" y="0"/>
                </a:cubicBezTo>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7" name="Shape 5028">
            <a:extLst>
              <a:ext uri="{FF2B5EF4-FFF2-40B4-BE49-F238E27FC236}">
                <a16:creationId xmlns:a16="http://schemas.microsoft.com/office/drawing/2014/main" id="{4F44BDF9-01A4-634B-AD53-5555B52031DD}"/>
              </a:ext>
            </a:extLst>
          </p:cNvPr>
          <p:cNvSpPr/>
          <p:nvPr/>
        </p:nvSpPr>
        <p:spPr>
          <a:xfrm>
            <a:off x="6970304" y="4335616"/>
            <a:ext cx="346221" cy="326235"/>
          </a:xfrm>
          <a:custGeom>
            <a:avLst/>
            <a:gdLst/>
            <a:ahLst/>
            <a:cxnLst/>
            <a:rect l="0" t="0" r="0" b="0"/>
            <a:pathLst>
              <a:path w="120000" h="120000" extrusionOk="0">
                <a:moveTo>
                  <a:pt x="93201" y="119790"/>
                </a:moveTo>
                <a:lnTo>
                  <a:pt x="93201" y="119790"/>
                </a:lnTo>
                <a:cubicBezTo>
                  <a:pt x="93201" y="76933"/>
                  <a:pt x="93201" y="76933"/>
                  <a:pt x="93201" y="76933"/>
                </a:cubicBezTo>
                <a:cubicBezTo>
                  <a:pt x="93201" y="67944"/>
                  <a:pt x="90443" y="59163"/>
                  <a:pt x="80788" y="59163"/>
                </a:cubicBezTo>
                <a:cubicBezTo>
                  <a:pt x="70935" y="59163"/>
                  <a:pt x="66798" y="67944"/>
                  <a:pt x="66798" y="76933"/>
                </a:cubicBezTo>
                <a:cubicBezTo>
                  <a:pt x="66798" y="119790"/>
                  <a:pt x="66798" y="119790"/>
                  <a:pt x="66798" y="119790"/>
                </a:cubicBezTo>
                <a:cubicBezTo>
                  <a:pt x="40394" y="119790"/>
                  <a:pt x="40394" y="119790"/>
                  <a:pt x="40394" y="119790"/>
                </a:cubicBezTo>
                <a:cubicBezTo>
                  <a:pt x="40394" y="39930"/>
                  <a:pt x="40394" y="39930"/>
                  <a:pt x="40394" y="39930"/>
                </a:cubicBezTo>
                <a:cubicBezTo>
                  <a:pt x="66798" y="39930"/>
                  <a:pt x="66798" y="39930"/>
                  <a:pt x="66798" y="39930"/>
                </a:cubicBezTo>
                <a:cubicBezTo>
                  <a:pt x="66798" y="50174"/>
                  <a:pt x="66798" y="50174"/>
                  <a:pt x="66798" y="50174"/>
                </a:cubicBezTo>
                <a:cubicBezTo>
                  <a:pt x="73891" y="41393"/>
                  <a:pt x="79408" y="37003"/>
                  <a:pt x="90443" y="37003"/>
                </a:cubicBezTo>
                <a:cubicBezTo>
                  <a:pt x="101674" y="37003"/>
                  <a:pt x="119802" y="42857"/>
                  <a:pt x="119802" y="75470"/>
                </a:cubicBezTo>
                <a:cubicBezTo>
                  <a:pt x="119802" y="119790"/>
                  <a:pt x="119802" y="119790"/>
                  <a:pt x="119802" y="119790"/>
                </a:cubicBezTo>
                <a:lnTo>
                  <a:pt x="93201" y="119790"/>
                </a:lnTo>
                <a:close/>
                <a:moveTo>
                  <a:pt x="15369" y="28013"/>
                </a:moveTo>
                <a:lnTo>
                  <a:pt x="15369" y="28013"/>
                </a:lnTo>
                <a:cubicBezTo>
                  <a:pt x="6896" y="28013"/>
                  <a:pt x="0" y="22160"/>
                  <a:pt x="0" y="14843"/>
                </a:cubicBezTo>
                <a:cubicBezTo>
                  <a:pt x="0" y="5853"/>
                  <a:pt x="6896" y="0"/>
                  <a:pt x="15369" y="0"/>
                </a:cubicBezTo>
                <a:cubicBezTo>
                  <a:pt x="23645" y="0"/>
                  <a:pt x="30541" y="5853"/>
                  <a:pt x="30541" y="14843"/>
                </a:cubicBezTo>
                <a:cubicBezTo>
                  <a:pt x="30541" y="22160"/>
                  <a:pt x="23645" y="28013"/>
                  <a:pt x="15369" y="28013"/>
                </a:cubicBezTo>
                <a:close/>
                <a:moveTo>
                  <a:pt x="27783" y="119790"/>
                </a:moveTo>
                <a:lnTo>
                  <a:pt x="27783" y="119790"/>
                </a:lnTo>
                <a:cubicBezTo>
                  <a:pt x="1379" y="119790"/>
                  <a:pt x="1379" y="119790"/>
                  <a:pt x="1379" y="119790"/>
                </a:cubicBezTo>
                <a:cubicBezTo>
                  <a:pt x="1379" y="39930"/>
                  <a:pt x="1379" y="39930"/>
                  <a:pt x="1379" y="39930"/>
                </a:cubicBezTo>
                <a:cubicBezTo>
                  <a:pt x="27783" y="39930"/>
                  <a:pt x="27783" y="39930"/>
                  <a:pt x="27783" y="39930"/>
                </a:cubicBezTo>
                <a:lnTo>
                  <a:pt x="27783" y="119790"/>
                </a:ln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sp>
        <p:nvSpPr>
          <p:cNvPr id="28" name="Shape 5033">
            <a:extLst>
              <a:ext uri="{FF2B5EF4-FFF2-40B4-BE49-F238E27FC236}">
                <a16:creationId xmlns:a16="http://schemas.microsoft.com/office/drawing/2014/main" id="{FE2D70F7-DEA5-DB40-801C-749A288071EA}"/>
              </a:ext>
            </a:extLst>
          </p:cNvPr>
          <p:cNvSpPr/>
          <p:nvPr/>
        </p:nvSpPr>
        <p:spPr>
          <a:xfrm>
            <a:off x="6970304" y="3669889"/>
            <a:ext cx="358047" cy="355526"/>
          </a:xfrm>
          <a:custGeom>
            <a:avLst/>
            <a:gdLst/>
            <a:ahLst/>
            <a:cxnLst/>
            <a:rect l="0" t="0" r="0" b="0"/>
            <a:pathLst>
              <a:path w="120000" h="120000" extrusionOk="0">
                <a:moveTo>
                  <a:pt x="109833" y="119800"/>
                </a:moveTo>
                <a:lnTo>
                  <a:pt x="109833" y="119800"/>
                </a:lnTo>
                <a:cubicBezTo>
                  <a:pt x="8372" y="119800"/>
                  <a:pt x="8372" y="119800"/>
                  <a:pt x="8372" y="119800"/>
                </a:cubicBezTo>
                <a:cubicBezTo>
                  <a:pt x="4186" y="119800"/>
                  <a:pt x="0" y="117004"/>
                  <a:pt x="0" y="111414"/>
                </a:cubicBezTo>
                <a:cubicBezTo>
                  <a:pt x="0" y="9783"/>
                  <a:pt x="0" y="9783"/>
                  <a:pt x="0" y="9783"/>
                </a:cubicBezTo>
                <a:cubicBezTo>
                  <a:pt x="0" y="4193"/>
                  <a:pt x="4186" y="0"/>
                  <a:pt x="8372" y="0"/>
                </a:cubicBezTo>
                <a:cubicBezTo>
                  <a:pt x="109833" y="0"/>
                  <a:pt x="109833" y="0"/>
                  <a:pt x="109833" y="0"/>
                </a:cubicBezTo>
                <a:cubicBezTo>
                  <a:pt x="115614" y="0"/>
                  <a:pt x="119800" y="4193"/>
                  <a:pt x="119800" y="9783"/>
                </a:cubicBezTo>
                <a:cubicBezTo>
                  <a:pt x="119800" y="111414"/>
                  <a:pt x="119800" y="111414"/>
                  <a:pt x="119800" y="111414"/>
                </a:cubicBezTo>
                <a:cubicBezTo>
                  <a:pt x="119800" y="117004"/>
                  <a:pt x="115614" y="119800"/>
                  <a:pt x="109833" y="119800"/>
                </a:cubicBezTo>
                <a:close/>
                <a:moveTo>
                  <a:pt x="50830" y="22562"/>
                </a:moveTo>
                <a:lnTo>
                  <a:pt x="50830" y="22562"/>
                </a:lnTo>
                <a:cubicBezTo>
                  <a:pt x="45049" y="22562"/>
                  <a:pt x="39468" y="23960"/>
                  <a:pt x="36677" y="25357"/>
                </a:cubicBezTo>
                <a:cubicBezTo>
                  <a:pt x="32491" y="28153"/>
                  <a:pt x="29501" y="30948"/>
                  <a:pt x="28106" y="33743"/>
                </a:cubicBezTo>
                <a:cubicBezTo>
                  <a:pt x="28106" y="36738"/>
                  <a:pt x="26710" y="39534"/>
                  <a:pt x="26710" y="45124"/>
                </a:cubicBezTo>
                <a:cubicBezTo>
                  <a:pt x="26710" y="50715"/>
                  <a:pt x="26710" y="50715"/>
                  <a:pt x="26710" y="50715"/>
                </a:cubicBezTo>
                <a:cubicBezTo>
                  <a:pt x="18338" y="50715"/>
                  <a:pt x="18338" y="50715"/>
                  <a:pt x="18338" y="50715"/>
                </a:cubicBezTo>
                <a:cubicBezTo>
                  <a:pt x="18338" y="64891"/>
                  <a:pt x="18338" y="64891"/>
                  <a:pt x="18338" y="64891"/>
                </a:cubicBezTo>
                <a:cubicBezTo>
                  <a:pt x="26710" y="64891"/>
                  <a:pt x="26710" y="64891"/>
                  <a:pt x="26710" y="64891"/>
                </a:cubicBezTo>
                <a:cubicBezTo>
                  <a:pt x="26710" y="111414"/>
                  <a:pt x="26710" y="111414"/>
                  <a:pt x="26710" y="111414"/>
                </a:cubicBezTo>
                <a:cubicBezTo>
                  <a:pt x="46445" y="111414"/>
                  <a:pt x="46445" y="111414"/>
                  <a:pt x="46445" y="111414"/>
                </a:cubicBezTo>
                <a:cubicBezTo>
                  <a:pt x="46445" y="64891"/>
                  <a:pt x="46445" y="64891"/>
                  <a:pt x="46445" y="64891"/>
                </a:cubicBezTo>
                <a:cubicBezTo>
                  <a:pt x="57807" y="64891"/>
                  <a:pt x="57807" y="64891"/>
                  <a:pt x="57807" y="64891"/>
                </a:cubicBezTo>
                <a:cubicBezTo>
                  <a:pt x="61993" y="50715"/>
                  <a:pt x="61993" y="50715"/>
                  <a:pt x="61993" y="50715"/>
                </a:cubicBezTo>
                <a:cubicBezTo>
                  <a:pt x="46445" y="50715"/>
                  <a:pt x="46445" y="50715"/>
                  <a:pt x="46445" y="50715"/>
                </a:cubicBezTo>
                <a:cubicBezTo>
                  <a:pt x="46445" y="45124"/>
                  <a:pt x="46445" y="45124"/>
                  <a:pt x="46445" y="45124"/>
                </a:cubicBezTo>
                <a:cubicBezTo>
                  <a:pt x="46445" y="42329"/>
                  <a:pt x="46445" y="39534"/>
                  <a:pt x="47840" y="38136"/>
                </a:cubicBezTo>
                <a:cubicBezTo>
                  <a:pt x="49435" y="38136"/>
                  <a:pt x="52225" y="36738"/>
                  <a:pt x="55016" y="36738"/>
                </a:cubicBezTo>
                <a:cubicBezTo>
                  <a:pt x="57807" y="36738"/>
                  <a:pt x="59202" y="38136"/>
                  <a:pt x="61993" y="39534"/>
                </a:cubicBezTo>
                <a:cubicBezTo>
                  <a:pt x="66179" y="26755"/>
                  <a:pt x="66179" y="26755"/>
                  <a:pt x="66179" y="26755"/>
                </a:cubicBezTo>
                <a:cubicBezTo>
                  <a:pt x="60598" y="25357"/>
                  <a:pt x="56411" y="22562"/>
                  <a:pt x="50830" y="22562"/>
                </a:cubicBezTo>
                <a:close/>
              </a:path>
            </a:pathLst>
          </a:custGeom>
          <a:solidFill>
            <a:schemeClr val="bg1"/>
          </a:solidFill>
          <a:ln>
            <a:noFill/>
          </a:ln>
        </p:spPr>
        <p:txBody>
          <a:bodyPr lIns="45713" tIns="22850" rIns="45713" bIns="2285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ea typeface="Roboto"/>
              <a:cs typeface="Roboto"/>
              <a:sym typeface="Roboto"/>
            </a:endParaRPr>
          </a:p>
        </p:txBody>
      </p:sp>
      <p:pic>
        <p:nvPicPr>
          <p:cNvPr id="29" name="Picture 5">
            <a:extLst>
              <a:ext uri="{FF2B5EF4-FFF2-40B4-BE49-F238E27FC236}">
                <a16:creationId xmlns:a16="http://schemas.microsoft.com/office/drawing/2014/main" id="{2861A98F-1482-4A45-A6AF-9E955F9F8C49}"/>
              </a:ext>
            </a:extLst>
          </p:cNvPr>
          <p:cNvPicPr>
            <a:picLocks noChangeAspect="1"/>
          </p:cNvPicPr>
          <p:nvPr/>
        </p:nvPicPr>
        <p:blipFill>
          <a:blip r:embed="rId4"/>
          <a:stretch>
            <a:fillRect/>
          </a:stretch>
        </p:blipFill>
        <p:spPr>
          <a:xfrm>
            <a:off x="6919478" y="5639136"/>
            <a:ext cx="389442" cy="270916"/>
          </a:xfrm>
          <a:prstGeom prst="rect">
            <a:avLst/>
          </a:prstGeom>
        </p:spPr>
      </p:pic>
      <p:sp>
        <p:nvSpPr>
          <p:cNvPr id="34" name="Rectangle 33">
            <a:extLst>
              <a:ext uri="{FF2B5EF4-FFF2-40B4-BE49-F238E27FC236}">
                <a16:creationId xmlns:a16="http://schemas.microsoft.com/office/drawing/2014/main" id="{63E1A8F2-06C6-944E-97CE-C0FA29E7179B}"/>
              </a:ext>
            </a:extLst>
          </p:cNvPr>
          <p:cNvSpPr/>
          <p:nvPr/>
        </p:nvSpPr>
        <p:spPr>
          <a:xfrm>
            <a:off x="633046" y="1142420"/>
            <a:ext cx="10925908" cy="89255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Create</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Possibility</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List</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60-300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Names</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&amp; </a:t>
            </a:r>
            <a:r>
              <a:rPr kumimoji="0" lang="id-ID" sz="2600" b="0" i="0" u="none" strike="noStrike" kern="1200" cap="none" spc="0" normalizeH="0" baseline="0" noProof="0" dirty="0" err="1">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Contact</a:t>
            </a:r>
            <a:r>
              <a:rPr kumimoji="0" lang="id-ID"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 Info. in first 10 days</a:t>
            </a:r>
            <a:endParaRPr kumimoji="0" lang="en-US" sz="2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在最初的十天內建立一份有</a:t>
            </a:r>
            <a:r>
              <a:rPr kumimoji="0" lang="en-US" altLang="zh-TW" sz="2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60-300</a:t>
            </a:r>
            <a:r>
              <a:rPr kumimoji="0" lang="zh-TW" altLang="en-US" sz="2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位潛在顧客姓名及其聯絡資料的名單</a:t>
            </a:r>
          </a:p>
        </p:txBody>
      </p:sp>
    </p:spTree>
    <p:extLst>
      <p:ext uri="{BB962C8B-B14F-4D97-AF65-F5344CB8AC3E}">
        <p14:creationId xmlns:p14="http://schemas.microsoft.com/office/powerpoint/2010/main" val="3268985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CF3EE61-F43E-7C44-9A6A-5D0AC8B47B8D}"/>
              </a:ext>
            </a:extLst>
          </p:cNvPr>
          <p:cNvPicPr>
            <a:picLocks noGrp="1" noChangeAspect="1"/>
          </p:cNvPicPr>
          <p:nvPr>
            <p:ph type="pic" sz="quarter" idx="19"/>
          </p:nvPr>
        </p:nvPicPr>
        <p:blipFill>
          <a:blip r:embed="rId2" cstate="print">
            <a:extLst>
              <a:ext uri="{28A0092B-C50C-407E-A947-70E740481C1C}">
                <a14:useLocalDpi xmlns:a14="http://schemas.microsoft.com/office/drawing/2010/main" val="0"/>
              </a:ext>
            </a:extLst>
          </a:blip>
          <a:srcRect l="20260" r="20260"/>
          <a:stretch>
            <a:fillRect/>
          </a:stretch>
        </p:blipFill>
        <p:spPr>
          <a:xfrm>
            <a:off x="6753224" y="0"/>
            <a:ext cx="5438775" cy="6858000"/>
          </a:xfrm>
        </p:spPr>
      </p:pic>
      <p:sp>
        <p:nvSpPr>
          <p:cNvPr id="10" name="Rectangle 9">
            <a:extLst>
              <a:ext uri="{FF2B5EF4-FFF2-40B4-BE49-F238E27FC236}">
                <a16:creationId xmlns:a16="http://schemas.microsoft.com/office/drawing/2014/main" id="{C409E34A-B77C-E741-826B-F458EE936950}"/>
              </a:ext>
            </a:extLst>
          </p:cNvPr>
          <p:cNvSpPr/>
          <p:nvPr/>
        </p:nvSpPr>
        <p:spPr>
          <a:xfrm>
            <a:off x="502452" y="105429"/>
            <a:ext cx="5748320" cy="206210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2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Sell 100 BV in “New Product” / month for the first 12 months</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在前</a:t>
            </a:r>
            <a:r>
              <a:rPr kumimoji="0" lang="en-US" altLang="zh-TW"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12</a:t>
            </a:r>
            <a:r>
              <a:rPr kumimoji="0" lang="zh-TW"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個月，每個月銷售</a:t>
            </a:r>
            <a:r>
              <a:rPr kumimoji="0" lang="en-US" altLang="zh-TW"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100 BV</a:t>
            </a:r>
            <a:r>
              <a:rPr kumimoji="0" lang="zh-TW" altLang="en-US" sz="32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的「新產品」</a:t>
            </a:r>
          </a:p>
        </p:txBody>
      </p:sp>
      <p:sp>
        <p:nvSpPr>
          <p:cNvPr id="11" name="Rectangle 10">
            <a:extLst>
              <a:ext uri="{FF2B5EF4-FFF2-40B4-BE49-F238E27FC236}">
                <a16:creationId xmlns:a16="http://schemas.microsoft.com/office/drawing/2014/main" id="{54067B5A-09F1-AF40-A31F-89A3E13573C7}"/>
              </a:ext>
            </a:extLst>
          </p:cNvPr>
          <p:cNvSpPr/>
          <p:nvPr/>
        </p:nvSpPr>
        <p:spPr>
          <a:xfrm>
            <a:off x="404813" y="2246378"/>
            <a:ext cx="5943599" cy="4247317"/>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Talk/converse with 16 Possibilities/Names per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month</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每個月與</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16</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名潛在顧客交談</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Ask questions/probe for problems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or</a:t>
            </a: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challenges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藉由發問找出他們所面對的問題或難題</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Listen...for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product</a:t>
            </a: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solutions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仔細聆聽</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找出產品對策</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testimonials/success to create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new</a:t>
            </a: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sales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利用成功經驗分享，增加新的銷售機會</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Complete HSL with ALL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customers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與所有顧客完成居家購物清單</a:t>
            </a:r>
          </a:p>
        </p:txBody>
      </p:sp>
      <p:cxnSp>
        <p:nvCxnSpPr>
          <p:cNvPr id="15" name="Straight Connector 14">
            <a:extLst>
              <a:ext uri="{FF2B5EF4-FFF2-40B4-BE49-F238E27FC236}">
                <a16:creationId xmlns:a16="http://schemas.microsoft.com/office/drawing/2014/main" id="{6D293C6D-07A2-2F4A-BA27-D6024EB0B84D}"/>
              </a:ext>
            </a:extLst>
          </p:cNvPr>
          <p:cNvCxnSpPr>
            <a:cxnSpLocks/>
          </p:cNvCxnSpPr>
          <p:nvPr/>
        </p:nvCxnSpPr>
        <p:spPr>
          <a:xfrm>
            <a:off x="811212" y="2263172"/>
            <a:ext cx="5130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4070705-22EB-1E45-ABAC-1306DA1EF76B}"/>
              </a:ext>
            </a:extLst>
          </p:cNvPr>
          <p:cNvCxnSpPr>
            <a:cxnSpLocks/>
          </p:cNvCxnSpPr>
          <p:nvPr/>
        </p:nvCxnSpPr>
        <p:spPr>
          <a:xfrm>
            <a:off x="811212" y="6618892"/>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159768C-5EC8-4B4E-BB19-12C81981F989}"/>
              </a:ext>
            </a:extLst>
          </p:cNvPr>
          <p:cNvSpPr/>
          <p:nvPr/>
        </p:nvSpPr>
        <p:spPr>
          <a:xfrm>
            <a:off x="5654517" y="5561949"/>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JhengHei" panose="020B0604030504040204" pitchFamily="34" charset="-120"/>
              <a:ea typeface="Microsoft JhengHei" panose="020B0604030504040204" pitchFamily="34" charset="-120"/>
              <a:cs typeface="+mn-cs"/>
            </a:endParaRPr>
          </a:p>
        </p:txBody>
      </p:sp>
      <p:sp>
        <p:nvSpPr>
          <p:cNvPr id="19" name="TextBox 18">
            <a:extLst>
              <a:ext uri="{FF2B5EF4-FFF2-40B4-BE49-F238E27FC236}">
                <a16:creationId xmlns:a16="http://schemas.microsoft.com/office/drawing/2014/main" id="{4298A061-AAFA-FF47-9498-B4444F939A47}"/>
              </a:ext>
            </a:extLst>
          </p:cNvPr>
          <p:cNvSpPr txBox="1"/>
          <p:nvPr/>
        </p:nvSpPr>
        <p:spPr>
          <a:xfrm>
            <a:off x="5942012" y="5561949"/>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4</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4</a:t>
            </a:r>
          </a:p>
        </p:txBody>
      </p:sp>
    </p:spTree>
    <p:extLst>
      <p:ext uri="{BB962C8B-B14F-4D97-AF65-F5344CB8AC3E}">
        <p14:creationId xmlns:p14="http://schemas.microsoft.com/office/powerpoint/2010/main" val="978789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F151F368-5D04-5342-A970-01F40DF9C20B}"/>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42246" r="4884"/>
          <a:stretch/>
        </p:blipFill>
        <p:spPr>
          <a:xfrm>
            <a:off x="6753225" y="0"/>
            <a:ext cx="5438775" cy="6858000"/>
          </a:xfrm>
        </p:spPr>
      </p:pic>
      <p:sp>
        <p:nvSpPr>
          <p:cNvPr id="18" name="Rectangle 17">
            <a:extLst>
              <a:ext uri="{FF2B5EF4-FFF2-40B4-BE49-F238E27FC236}">
                <a16:creationId xmlns:a16="http://schemas.microsoft.com/office/drawing/2014/main" id="{B159768C-5EC8-4B4E-BB19-12C81981F989}"/>
              </a:ext>
            </a:extLst>
          </p:cNvPr>
          <p:cNvSpPr/>
          <p:nvPr/>
        </p:nvSpPr>
        <p:spPr>
          <a:xfrm>
            <a:off x="5654517" y="5561949"/>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9" name="TextBox 18">
            <a:extLst>
              <a:ext uri="{FF2B5EF4-FFF2-40B4-BE49-F238E27FC236}">
                <a16:creationId xmlns:a16="http://schemas.microsoft.com/office/drawing/2014/main" id="{4298A061-AAFA-FF47-9498-B4444F939A47}"/>
              </a:ext>
            </a:extLst>
          </p:cNvPr>
          <p:cNvSpPr txBox="1"/>
          <p:nvPr/>
        </p:nvSpPr>
        <p:spPr>
          <a:xfrm>
            <a:off x="5942012" y="5561949"/>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5</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5</a:t>
            </a:r>
          </a:p>
        </p:txBody>
      </p:sp>
      <p:sp>
        <p:nvSpPr>
          <p:cNvPr id="21" name="Rectangle 20">
            <a:extLst>
              <a:ext uri="{FF2B5EF4-FFF2-40B4-BE49-F238E27FC236}">
                <a16:creationId xmlns:a16="http://schemas.microsoft.com/office/drawing/2014/main" id="{4BD391AB-ED06-EA47-8970-0BAC82044A5B}"/>
              </a:ext>
            </a:extLst>
          </p:cNvPr>
          <p:cNvSpPr/>
          <p:nvPr/>
        </p:nvSpPr>
        <p:spPr>
          <a:xfrm>
            <a:off x="1125" y="6588"/>
            <a:ext cx="5748320" cy="1815882"/>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28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Show Business Plan to ≥ 4 Qualified Possibilities per month</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每個月至少向四名合格的潛在顧客展</a:t>
            </a:r>
            <a:r>
              <a:rPr kumimoji="0" lang="zh-TW" altLang="en-US" sz="28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示你的</a:t>
            </a:r>
            <a:r>
              <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事</a:t>
            </a:r>
            <a:r>
              <a:rPr kumimoji="0" lang="zh-TW" altLang="en-US" sz="2800" b="0" i="0" u="none" strike="noStrike" kern="1200" cap="none" spc="0" normalizeH="0" baseline="0" noProof="0" dirty="0" smtClean="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業計劃</a:t>
            </a:r>
            <a:endParaRPr kumimoji="0" lang="zh-TW" altLang="en-US" sz="2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endParaRPr>
          </a:p>
        </p:txBody>
      </p:sp>
      <p:sp>
        <p:nvSpPr>
          <p:cNvPr id="22" name="Rectangle 21">
            <a:extLst>
              <a:ext uri="{FF2B5EF4-FFF2-40B4-BE49-F238E27FC236}">
                <a16:creationId xmlns:a16="http://schemas.microsoft.com/office/drawing/2014/main" id="{F841BC76-74DD-A34A-B623-4CA407B0A8C5}"/>
              </a:ext>
            </a:extLst>
          </p:cNvPr>
          <p:cNvSpPr/>
          <p:nvPr/>
        </p:nvSpPr>
        <p:spPr>
          <a:xfrm>
            <a:off x="250995" y="1841184"/>
            <a:ext cx="5845960" cy="4836378"/>
          </a:xfrm>
          <a:prstGeom prst="rect">
            <a:avLst/>
          </a:prstGeom>
        </p:spPr>
        <p:txBody>
          <a:bodyPr wrap="square">
            <a:no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Talk/converse with 16 Possibilities/Names per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month</a:t>
            </a:r>
            <a: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每個月與</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16</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名潛在顧客交談</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Ask questions/probe for problems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or</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challenges</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藉由發問找出他們所面對的問題或難題</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Listen...for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financial</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solutions</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仔細聆聽</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找出理財對策</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testimonials/success to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create</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interest</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利用成功經驗分享，吸引對方產生興趣</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Use UBP Video...(3 </a:t>
            </a:r>
            <a:r>
              <a:rPr kumimoji="0" lang="id-ID" sz="17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parts</a:t>
            </a: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利用超連鎖事業說明會</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(UBP)</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影片</a:t>
            </a:r>
            <a:r>
              <a:rPr kumimoji="0" lang="en-US" altLang="zh-TW"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（共三個部分）</a:t>
            </a:r>
            <a:endParaRPr kumimoji="0" lang="id-ID"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7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Complete HSL after video and register as PC</a:t>
            </a:r>
            <a: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影片結束之後完成家居購物清單，並註冊成為優惠顧客</a:t>
            </a:r>
            <a:endParaRPr kumimoji="0" lang="en-US" sz="17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p:txBody>
      </p:sp>
      <p:cxnSp>
        <p:nvCxnSpPr>
          <p:cNvPr id="23" name="Straight Connector 22">
            <a:extLst>
              <a:ext uri="{FF2B5EF4-FFF2-40B4-BE49-F238E27FC236}">
                <a16:creationId xmlns:a16="http://schemas.microsoft.com/office/drawing/2014/main" id="{B7940087-64E1-2F4E-A97F-81A142EC5FC2}"/>
              </a:ext>
            </a:extLst>
          </p:cNvPr>
          <p:cNvCxnSpPr>
            <a:cxnSpLocks/>
          </p:cNvCxnSpPr>
          <p:nvPr/>
        </p:nvCxnSpPr>
        <p:spPr>
          <a:xfrm>
            <a:off x="309885" y="1783774"/>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E8339D-02F9-7F4B-8309-0C44F5B73386}"/>
              </a:ext>
            </a:extLst>
          </p:cNvPr>
          <p:cNvCxnSpPr>
            <a:cxnSpLocks/>
          </p:cNvCxnSpPr>
          <p:nvPr/>
        </p:nvCxnSpPr>
        <p:spPr>
          <a:xfrm>
            <a:off x="309885" y="6677562"/>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934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3BD"/>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13436BD-A5AD-5D4A-9F9E-572FA93CA241}"/>
              </a:ext>
            </a:extLst>
          </p:cNvPr>
          <p:cNvPicPr>
            <a:picLocks noGrp="1" noChangeAspect="1"/>
          </p:cNvPicPr>
          <p:nvPr>
            <p:ph type="pic" sz="quarter" idx="19"/>
          </p:nvPr>
        </p:nvPicPr>
        <p:blipFill rotWithShape="1">
          <a:blip r:embed="rId2" cstate="print">
            <a:extLst>
              <a:ext uri="{28A0092B-C50C-407E-A947-70E740481C1C}">
                <a14:useLocalDpi xmlns:a14="http://schemas.microsoft.com/office/drawing/2010/main" val="0"/>
              </a:ext>
            </a:extLst>
          </a:blip>
          <a:srcRect l="37697" r="9433"/>
          <a:stretch/>
        </p:blipFill>
        <p:spPr>
          <a:xfrm>
            <a:off x="6753225" y="0"/>
            <a:ext cx="5438775" cy="6858000"/>
          </a:xfrm>
        </p:spPr>
      </p:pic>
      <p:sp>
        <p:nvSpPr>
          <p:cNvPr id="18" name="Rectangle 17">
            <a:extLst>
              <a:ext uri="{FF2B5EF4-FFF2-40B4-BE49-F238E27FC236}">
                <a16:creationId xmlns:a16="http://schemas.microsoft.com/office/drawing/2014/main" id="{B159768C-5EC8-4B4E-BB19-12C81981F989}"/>
              </a:ext>
            </a:extLst>
          </p:cNvPr>
          <p:cNvSpPr/>
          <p:nvPr/>
        </p:nvSpPr>
        <p:spPr>
          <a:xfrm>
            <a:off x="5654517" y="5561949"/>
            <a:ext cx="5355772" cy="646332"/>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Lato"/>
              <a:ea typeface="+mn-ea"/>
              <a:cs typeface="+mn-cs"/>
            </a:endParaRPr>
          </a:p>
        </p:txBody>
      </p:sp>
      <p:sp>
        <p:nvSpPr>
          <p:cNvPr id="19" name="TextBox 18">
            <a:extLst>
              <a:ext uri="{FF2B5EF4-FFF2-40B4-BE49-F238E27FC236}">
                <a16:creationId xmlns:a16="http://schemas.microsoft.com/office/drawing/2014/main" id="{4298A061-AAFA-FF47-9498-B4444F939A47}"/>
              </a:ext>
            </a:extLst>
          </p:cNvPr>
          <p:cNvSpPr txBox="1"/>
          <p:nvPr/>
        </p:nvSpPr>
        <p:spPr>
          <a:xfrm>
            <a:off x="5942012" y="5561949"/>
            <a:ext cx="289483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PLAY 6</a:t>
            </a:r>
            <a:r>
              <a:rPr kumimoji="0" lang="zh-TW" altLang="en-US"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戰術</a:t>
            </a:r>
            <a:r>
              <a:rPr kumimoji="0" lang="en-US" altLang="zh-TW" sz="3600" b="0" i="0" u="none" strike="noStrike" kern="1200" cap="none" spc="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Helvetica Neue Medium" panose="02000503000000020004" pitchFamily="2" charset="0"/>
                <a:sym typeface="Helvetica"/>
              </a:rPr>
              <a:t>6</a:t>
            </a:r>
          </a:p>
        </p:txBody>
      </p:sp>
      <p:sp>
        <p:nvSpPr>
          <p:cNvPr id="15" name="Rectangle 14">
            <a:extLst>
              <a:ext uri="{FF2B5EF4-FFF2-40B4-BE49-F238E27FC236}">
                <a16:creationId xmlns:a16="http://schemas.microsoft.com/office/drawing/2014/main" id="{A433C0A8-6884-9C40-A589-7DC12F01A151}"/>
              </a:ext>
            </a:extLst>
          </p:cNvPr>
          <p:cNvSpPr/>
          <p:nvPr/>
        </p:nvSpPr>
        <p:spPr>
          <a:xfrm>
            <a:off x="81978" y="21409"/>
            <a:ext cx="5748320" cy="1200329"/>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d-ID" sz="36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Training in first 90 days</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3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前</a:t>
            </a:r>
            <a:r>
              <a:rPr kumimoji="0" lang="en-US" altLang="zh-TW" sz="3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90</a:t>
            </a:r>
            <a:r>
              <a:rPr kumimoji="0" lang="zh-TW" altLang="en-US" sz="36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Black" panose="020F0502020204030203" pitchFamily="34" charset="0"/>
                <a:sym typeface="Helvetica"/>
              </a:rPr>
              <a:t>天訓練</a:t>
            </a:r>
          </a:p>
        </p:txBody>
      </p:sp>
      <p:sp>
        <p:nvSpPr>
          <p:cNvPr id="16" name="Rectangle 15">
            <a:extLst>
              <a:ext uri="{FF2B5EF4-FFF2-40B4-BE49-F238E27FC236}">
                <a16:creationId xmlns:a16="http://schemas.microsoft.com/office/drawing/2014/main" id="{10328207-65CD-BA4C-8273-913EA273E61A}"/>
              </a:ext>
            </a:extLst>
          </p:cNvPr>
          <p:cNvSpPr/>
          <p:nvPr/>
        </p:nvSpPr>
        <p:spPr>
          <a:xfrm>
            <a:off x="117316" y="1305341"/>
            <a:ext cx="6488435" cy="5078313"/>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Online NEW UNFRANCHISE OWNER TRAINING (NUOT) ≤ 30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days</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在加入的前</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30</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天內參加新超連鎖店主訓練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(NUOT)</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Online BASIC FIVE TRAINING (B5) ≤ 60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days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在加入的前</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60</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天內參加成功五要訣線上訓練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(B5)</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Live!...NDT</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再參加新超連鎖店主訓練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(NUOT)</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Live!...B5</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再參加成功五要訣訓練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(B5)</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Executive Coordinator Certification Training (ECCT)</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授證經理級訓練</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(ECCT)</a:t>
            </a:r>
            <a:endParaRPr kumimoji="0" lang="id-ID"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id-ID" sz="1800" b="0" i="0" u="none" strike="noStrike" kern="1200" cap="none" spc="0" normalizeH="0" baseline="0" noProof="0" dirty="0">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Attend Local Seminar...Buy 3 </a:t>
            </a:r>
            <a:r>
              <a:rPr kumimoji="0" lang="id-ID" sz="1800" b="0" i="0" u="none" strike="noStrike" kern="1200" cap="none" spc="0" normalizeH="0" baseline="0" noProof="0" dirty="0" err="1">
                <a:ln>
                  <a:noFill/>
                </a:ln>
                <a:solidFill>
                  <a:prstClr val="black"/>
                </a:solidFill>
                <a:effectLst/>
                <a:uLnTx/>
                <a:uFillTx/>
                <a:latin typeface="Calibri" panose="020F0502020204030204" pitchFamily="34" charset="0"/>
                <a:ea typeface="Microsoft JhengHei" panose="020B0604030504040204" pitchFamily="34" charset="-120"/>
                <a:cs typeface="Lato" panose="020F0502020204030203" pitchFamily="34" charset="0"/>
                <a:sym typeface="Helvetica"/>
              </a:rPr>
              <a:t>Tickets</a:t>
            </a:r>
            <a: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
            </a:r>
            <a:br>
              <a:rPr kumimoji="0" 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b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出席地方研討會</a:t>
            </a:r>
            <a:r>
              <a:rPr kumimoji="0" lang="en-US" altLang="zh-TW"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a:t>
            </a:r>
            <a:r>
              <a:rPr kumimoji="0" lang="zh-TW" altLang="en-US" sz="1800" b="0" i="0" u="none" strike="noStrike" kern="1200" cap="none" spc="0" normalizeH="0" baseline="0" noProof="0" dirty="0">
                <a:ln>
                  <a:noFill/>
                </a:ln>
                <a:solidFill>
                  <a:prstClr val="black"/>
                </a:solidFill>
                <a:effectLst/>
                <a:uLnTx/>
                <a:uFillTx/>
                <a:latin typeface="Microsoft JhengHei" panose="020B0604030504040204" pitchFamily="34" charset="-120"/>
                <a:ea typeface="Microsoft JhengHei" panose="020B0604030504040204" pitchFamily="34" charset="-120"/>
                <a:cs typeface="Lato" panose="020F0502020204030203" pitchFamily="34" charset="0"/>
                <a:sym typeface="Helvetica"/>
              </a:rPr>
              <a:t>購買三張門票</a:t>
            </a:r>
          </a:p>
        </p:txBody>
      </p:sp>
      <p:cxnSp>
        <p:nvCxnSpPr>
          <p:cNvPr id="20" name="Straight Connector 19">
            <a:extLst>
              <a:ext uri="{FF2B5EF4-FFF2-40B4-BE49-F238E27FC236}">
                <a16:creationId xmlns:a16="http://schemas.microsoft.com/office/drawing/2014/main" id="{5A30E9C1-90A5-5B47-8314-7D45ADB0BC3C}"/>
              </a:ext>
            </a:extLst>
          </p:cNvPr>
          <p:cNvCxnSpPr>
            <a:cxnSpLocks/>
          </p:cNvCxnSpPr>
          <p:nvPr/>
        </p:nvCxnSpPr>
        <p:spPr>
          <a:xfrm>
            <a:off x="390738" y="1206731"/>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7A98658-5029-A14E-8868-36CE6CA8B23C}"/>
              </a:ext>
            </a:extLst>
          </p:cNvPr>
          <p:cNvCxnSpPr>
            <a:cxnSpLocks/>
          </p:cNvCxnSpPr>
          <p:nvPr/>
        </p:nvCxnSpPr>
        <p:spPr>
          <a:xfrm>
            <a:off x="390738" y="6716550"/>
            <a:ext cx="5130800" cy="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9578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E58F012-4CAC-554E-AEA9-927A14AB31F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sp>
        <p:nvSpPr>
          <p:cNvPr id="2" name="Rectangle 1"/>
          <p:cNvSpPr/>
          <p:nvPr/>
        </p:nvSpPr>
        <p:spPr>
          <a:xfrm>
            <a:off x="3816824" y="781336"/>
            <a:ext cx="4558352" cy="5295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Lato"/>
              <a:ea typeface="+mn-ea"/>
              <a:cs typeface="+mn-cs"/>
              <a:sym typeface="Helvetica"/>
            </a:endParaRPr>
          </a:p>
        </p:txBody>
      </p:sp>
      <p:sp>
        <p:nvSpPr>
          <p:cNvPr id="14" name="Title 1">
            <a:extLst>
              <a:ext uri="{FF2B5EF4-FFF2-40B4-BE49-F238E27FC236}">
                <a16:creationId xmlns:a16="http://schemas.microsoft.com/office/drawing/2014/main" id="{FA1AE666-0CD5-8F4E-A378-1311F44306F7}"/>
              </a:ext>
            </a:extLst>
          </p:cNvPr>
          <p:cNvSpPr txBox="1">
            <a:spLocks/>
          </p:cNvSpPr>
          <p:nvPr/>
        </p:nvSpPr>
        <p:spPr>
          <a:xfrm>
            <a:off x="4233080" y="1684174"/>
            <a:ext cx="3725839" cy="4196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THIS IS A PART-TIME BUSINESS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這是一份可兼職的事業</a:t>
            </a: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NOT A SPARE TIME BUSINESS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而非隨性的</a:t>
            </a:r>
            <a:r>
              <a:rPr kumimoji="0" lang="zh-TW" altLang="en-US" sz="28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兼職</a:t>
            </a:r>
            <a:endPar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p:txBody>
      </p:sp>
    </p:spTree>
    <p:extLst>
      <p:ext uri="{BB962C8B-B14F-4D97-AF65-F5344CB8AC3E}">
        <p14:creationId xmlns:p14="http://schemas.microsoft.com/office/powerpoint/2010/main" val="3617062172"/>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30E3F2C-276A-684D-ACA7-EC63A7ECD8A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Rectangle 1"/>
          <p:cNvSpPr/>
          <p:nvPr/>
        </p:nvSpPr>
        <p:spPr>
          <a:xfrm>
            <a:off x="3816824" y="781336"/>
            <a:ext cx="4558352" cy="52953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Lato"/>
              <a:ea typeface="+mn-ea"/>
              <a:cs typeface="+mn-cs"/>
              <a:sym typeface="Helvetica"/>
            </a:endParaRPr>
          </a:p>
        </p:txBody>
      </p:sp>
      <p:sp>
        <p:nvSpPr>
          <p:cNvPr id="10" name="Title 1">
            <a:extLst>
              <a:ext uri="{FF2B5EF4-FFF2-40B4-BE49-F238E27FC236}">
                <a16:creationId xmlns:a16="http://schemas.microsoft.com/office/drawing/2014/main" id="{25D56CCE-9550-9B45-9332-06BFB8A64D06}"/>
              </a:ext>
            </a:extLst>
          </p:cNvPr>
          <p:cNvSpPr txBox="1">
            <a:spLocks/>
          </p:cNvSpPr>
          <p:nvPr/>
        </p:nvSpPr>
        <p:spPr>
          <a:xfrm>
            <a:off x="4233080" y="1275682"/>
            <a:ext cx="3725839" cy="44787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SET THE NEW UFO’S CALENDAR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設定新超連鎖店主的行事曆</a:t>
            </a: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600" normalizeH="0" baseline="0" noProof="0" dirty="0" smtClean="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rPr>
              <a:t>WHEN ARE THEY GOING TO WORK?</a:t>
            </a:r>
            <a:endParaRPr kumimoji="0" lang="en-US" sz="2800" b="0" i="0" u="none" strike="noStrike" kern="1200" cap="none" spc="60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sym typeface="Helvetica"/>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他</a:t>
            </a:r>
            <a:r>
              <a:rPr kumimoji="0" lang="zh-TW" altLang="en-US" sz="2800" b="0" i="0" u="none" strike="noStrike" kern="1200" cap="none" spc="600" normalizeH="0" baseline="0" noProof="0" dirty="0" smtClean="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們甚麼</a:t>
            </a:r>
            <a:r>
              <a:rPr kumimoji="0" lang="zh-TW" altLang="en-US" sz="2800" b="0" i="0" u="none" strike="noStrike" kern="1200" cap="none" spc="600" normalizeH="0" baseline="0" noProof="0" dirty="0">
                <a:ln>
                  <a:noFill/>
                </a:ln>
                <a:solidFill>
                  <a:prstClr val="white"/>
                </a:solidFill>
                <a:effectLst/>
                <a:uLnTx/>
                <a:uFillTx/>
                <a:latin typeface="Microsoft JhengHei" panose="020B0604030504040204" pitchFamily="34" charset="-120"/>
                <a:ea typeface="Microsoft JhengHei" panose="020B0604030504040204" pitchFamily="34" charset="-120"/>
                <a:cs typeface="+mj-cs"/>
                <a:sym typeface="Helvetica"/>
              </a:rPr>
              <a:t>時候開始工作？</a:t>
            </a:r>
          </a:p>
        </p:txBody>
      </p:sp>
    </p:spTree>
    <p:extLst>
      <p:ext uri="{BB962C8B-B14F-4D97-AF65-F5344CB8AC3E}">
        <p14:creationId xmlns:p14="http://schemas.microsoft.com/office/powerpoint/2010/main" val="3499060655"/>
      </p:ext>
    </p:extLst>
  </p:cSld>
  <p:clrMapOvr>
    <a:masterClrMapping/>
  </p:clrMapOvr>
  <p:transition spd="slow">
    <p:push/>
  </p:transition>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C.20">
      <a:dk1>
        <a:sysClr val="windowText" lastClr="000000"/>
      </a:dk1>
      <a:lt1>
        <a:sysClr val="window" lastClr="FFFFFF"/>
      </a:lt1>
      <a:dk2>
        <a:srgbClr val="44546A"/>
      </a:dk2>
      <a:lt2>
        <a:srgbClr val="E7E6E6"/>
      </a:lt2>
      <a:accent1>
        <a:srgbClr val="F9B658"/>
      </a:accent1>
      <a:accent2>
        <a:srgbClr val="DA8E50"/>
      </a:accent2>
      <a:accent3>
        <a:srgbClr val="9F664B"/>
      </a:accent3>
      <a:accent4>
        <a:srgbClr val="423745"/>
      </a:accent4>
      <a:accent5>
        <a:srgbClr val="312933"/>
      </a:accent5>
      <a:accent6>
        <a:srgbClr val="00263B"/>
      </a:accent6>
      <a:hlink>
        <a:srgbClr val="0563C1"/>
      </a:hlink>
      <a:folHlink>
        <a:srgbClr val="954F72"/>
      </a:folHlink>
    </a:clrScheme>
    <a:fontScheme name="Custom 5">
      <a:majorFont>
        <a:latin typeface="Glacial Indifference"/>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inimalist">
      <a:majorFont>
        <a:latin typeface="Montserra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9_Office Theme">
  <a:themeElements>
    <a:clrScheme name="Lib Red Dark">
      <a:dk1>
        <a:srgbClr val="FFFFFF"/>
      </a:dk1>
      <a:lt1>
        <a:srgbClr val="3F3F3F"/>
      </a:lt1>
      <a:dk2>
        <a:srgbClr val="313C41"/>
      </a:dk2>
      <a:lt2>
        <a:srgbClr val="FFFFFF"/>
      </a:lt2>
      <a:accent1>
        <a:srgbClr val="A40000"/>
      </a:accent1>
      <a:accent2>
        <a:srgbClr val="C80000"/>
      </a:accent2>
      <a:accent3>
        <a:srgbClr val="EE0000"/>
      </a:accent3>
      <a:accent4>
        <a:srgbClr val="FF1919"/>
      </a:accent4>
      <a:accent5>
        <a:srgbClr val="FF4B4B"/>
      </a:accent5>
      <a:accent6>
        <a:srgbClr val="FF6969"/>
      </a:accent6>
      <a:hlink>
        <a:srgbClr val="0563C1"/>
      </a:hlink>
      <a:folHlink>
        <a:srgbClr val="954F72"/>
      </a:folHlink>
    </a:clrScheme>
    <a:fontScheme name="Custom 55">
      <a:majorFont>
        <a:latin typeface="Lato"/>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hite">
  <a:themeElements>
    <a:clrScheme name="White">
      <a:dk1>
        <a:srgbClr val="727574"/>
      </a:dk1>
      <a:lt1>
        <a:srgbClr val="750231"/>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Montserrat-Regular"/>
        <a:ea typeface="Montserrat-Regular"/>
        <a:cs typeface="Montserrat-Regular"/>
      </a:majorFont>
      <a:minorFont>
        <a:latin typeface="Montserrat-Regular"/>
        <a:ea typeface="Montserrat-Regular"/>
        <a:cs typeface="Montserrat-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2700" dist="12700" dir="5400000" rotWithShape="0">
              <a:srgbClr val="000000">
                <a:alpha val="50000"/>
              </a:srgbClr>
            </a:outerShdw>
          </a:effectLst>
        </a:effectStyle>
        <a:effectStyle>
          <a:effectLst>
            <a:outerShdw blurRad="25400" rotWithShape="0">
              <a:srgbClr val="000000">
                <a:alpha val="50000"/>
              </a:srgbClr>
            </a:outerShdw>
          </a:effectLst>
        </a:effectStyle>
        <a:effectStyle>
          <a:effectLst>
            <a:outerShdw blurRad="12700" dist="127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outerShdw blurRad="12700" dist="12700" dir="5400000" rotWithShape="0">
            <a:srgbClr val="000000">
              <a:alpha val="50000"/>
            </a:srgbClr>
          </a:outerShdw>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727574"/>
            </a:solidFill>
            <a:effectLst/>
            <a:uFillTx/>
            <a:latin typeface="PT Sans"/>
            <a:ea typeface="PT Sans"/>
            <a:cs typeface="PT Sans"/>
            <a:sym typeface="PT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2636</Words>
  <Application>Microsoft Office PowerPoint</Application>
  <PresentationFormat>Widescreen</PresentationFormat>
  <Paragraphs>423</Paragraphs>
  <Slides>31</Slides>
  <Notes>0</Notes>
  <HiddenSlides>0</HiddenSlides>
  <MMClips>0</MMClips>
  <ScaleCrop>false</ScaleCrop>
  <HeadingPairs>
    <vt:vector size="6" baseType="variant">
      <vt:variant>
        <vt:lpstr>Fonts Used</vt:lpstr>
      </vt:variant>
      <vt:variant>
        <vt:i4>29</vt:i4>
      </vt:variant>
      <vt:variant>
        <vt:lpstr>Theme</vt:lpstr>
      </vt:variant>
      <vt:variant>
        <vt:i4>9</vt:i4>
      </vt:variant>
      <vt:variant>
        <vt:lpstr>Slide Titles</vt:lpstr>
      </vt:variant>
      <vt:variant>
        <vt:i4>31</vt:i4>
      </vt:variant>
    </vt:vector>
  </HeadingPairs>
  <TitlesOfParts>
    <vt:vector size="69" baseType="lpstr">
      <vt:lpstr>.AppleSystemUIFont</vt:lpstr>
      <vt:lpstr>Glacial Indifference</vt:lpstr>
      <vt:lpstr>Helvetica Light</vt:lpstr>
      <vt:lpstr>Helvetica Neue</vt:lpstr>
      <vt:lpstr>Helvetica Neue Light</vt:lpstr>
      <vt:lpstr>Helvetica Neue Medium</vt:lpstr>
      <vt:lpstr>Helvetica Neue UltraLight</vt:lpstr>
      <vt:lpstr>Helvetica Regular</vt:lpstr>
      <vt:lpstr>Lato</vt:lpstr>
      <vt:lpstr>Lato Black</vt:lpstr>
      <vt:lpstr>Lato Light</vt:lpstr>
      <vt:lpstr>맑은 고딕</vt:lpstr>
      <vt:lpstr>Montserrat</vt:lpstr>
      <vt:lpstr>Montserrat-Regular</vt:lpstr>
      <vt:lpstr>ＭＳ Ｐゴシック</vt:lpstr>
      <vt:lpstr>Open Sans</vt:lpstr>
      <vt:lpstr>PT Sans</vt:lpstr>
      <vt:lpstr>Roboto Regular</vt:lpstr>
      <vt:lpstr>SimSun</vt:lpstr>
      <vt:lpstr>Titillium</vt:lpstr>
      <vt:lpstr>Microsoft JhengHei</vt:lpstr>
      <vt:lpstr>Arial</vt:lpstr>
      <vt:lpstr>Calibri</vt:lpstr>
      <vt:lpstr>Calibri Light</vt:lpstr>
      <vt:lpstr>Century Gothic</vt:lpstr>
      <vt:lpstr>Helvetica</vt:lpstr>
      <vt:lpstr>Roboto</vt:lpstr>
      <vt:lpstr>Tahoma</vt:lpstr>
      <vt:lpstr>Verdana</vt:lpstr>
      <vt:lpstr>1_Office Theme</vt:lpstr>
      <vt:lpstr>6_Office Theme</vt:lpstr>
      <vt:lpstr>7_Office Theme</vt:lpstr>
      <vt:lpstr>8_Office Theme</vt:lpstr>
      <vt:lpstr>9_Office Theme</vt:lpstr>
      <vt:lpstr>White</vt:lpstr>
      <vt:lpstr>3_Office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 LEG建立組織 POWER OF LEVERAGE借力使力的力量 </vt:lpstr>
      <vt:lpstr>Strategic numbers 策略數據</vt:lpstr>
      <vt:lpstr>Reviewing and Grouping Possibilities to Build Teams 逐一檢視潛在人選，評估之後組成團隊</vt:lpstr>
      <vt:lpstr>PowerPoint Presentation</vt:lpstr>
      <vt:lpstr>PowerPoint Presentation</vt:lpstr>
      <vt:lpstr>PowerPoint Presentation</vt:lpstr>
      <vt:lpstr>PowerPoint Presentation</vt:lpstr>
      <vt:lpstr>PowerPoint Presentation</vt:lpstr>
      <vt:lpstr>Assumptions for Creating a Team Plan of Action 制定團隊行動計劃的設想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Echo Chan</dc:creator>
  <cp:lastModifiedBy>Echo Chan</cp:lastModifiedBy>
  <cp:revision>4</cp:revision>
  <dcterms:created xsi:type="dcterms:W3CDTF">2018-10-23T03:08:27Z</dcterms:created>
  <dcterms:modified xsi:type="dcterms:W3CDTF">2018-10-23T04:33:57Z</dcterms:modified>
</cp:coreProperties>
</file>